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823" r:id="rId5"/>
    <p:sldId id="1287" r:id="rId6"/>
    <p:sldId id="1300" r:id="rId7"/>
    <p:sldId id="1325" r:id="rId8"/>
    <p:sldId id="1299" r:id="rId9"/>
    <p:sldId id="1318" r:id="rId10"/>
    <p:sldId id="1304" r:id="rId11"/>
    <p:sldId id="1311" r:id="rId12"/>
    <p:sldId id="1305" r:id="rId13"/>
    <p:sldId id="1312" r:id="rId14"/>
    <p:sldId id="294" r:id="rId15"/>
    <p:sldId id="290" r:id="rId16"/>
    <p:sldId id="291" r:id="rId17"/>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A32"/>
    <a:srgbClr val="8A8700"/>
    <a:srgbClr val="E65D00"/>
    <a:srgbClr val="B08200"/>
    <a:srgbClr val="DE5A00"/>
    <a:srgbClr val="333399"/>
    <a:srgbClr val="3333CC"/>
    <a:srgbClr val="000099"/>
    <a:srgbClr val="FF5050"/>
    <a:srgbClr val="FA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autoAdjust="0"/>
    <p:restoredTop sz="95033" autoAdjust="0"/>
  </p:normalViewPr>
  <p:slideViewPr>
    <p:cSldViewPr>
      <p:cViewPr varScale="1">
        <p:scale>
          <a:sx n="85" d="100"/>
          <a:sy n="85" d="100"/>
        </p:scale>
        <p:origin x="763" y="24"/>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prakash Masina" userId="76e87af2-04f3-4d23-8a8e-bd03d1c42efd" providerId="ADAL" clId="{DC3D047B-72A7-4956-8AE9-49B357AB5139}"/>
    <pc:docChg chg="undo redo custSel addSld delSld modSld sldOrd delMainMaster">
      <pc:chgData name="Ramprakash Masina" userId="76e87af2-04f3-4d23-8a8e-bd03d1c42efd" providerId="ADAL" clId="{DC3D047B-72A7-4956-8AE9-49B357AB5139}" dt="2018-08-22T16:31:37.119" v="18538" actId="1076"/>
      <pc:docMkLst>
        <pc:docMk/>
      </pc:docMkLst>
    </pc:docChg>
  </pc:docChgLst>
  <pc:docChgLst>
    <pc:chgData name="Ramprakash Masina" userId="76e87af2-04f3-4d23-8a8e-bd03d1c42efd" providerId="ADAL" clId="{0BB7EE31-1DF3-49C7-A6BF-F03741FFAE2B}"/>
    <pc:docChg chg="undo redo custSel addSld delSld modSld">
      <pc:chgData name="Ramprakash Masina" userId="76e87af2-04f3-4d23-8a8e-bd03d1c42efd" providerId="ADAL" clId="{0BB7EE31-1DF3-49C7-A6BF-F03741FFAE2B}" dt="2018-08-25T04:44:02.901" v="3406" actId="478"/>
      <pc:docMkLst>
        <pc:docMk/>
      </pc:docMkLst>
    </pc:docChg>
  </pc:docChgLst>
  <pc:docChgLst>
    <pc:chgData name="Ramprakash Masina" userId="76e87af2-04f3-4d23-8a8e-bd03d1c42efd" providerId="ADAL" clId="{1B918A1D-A271-4053-951E-A852E1F57F04}"/>
    <pc:docChg chg="undo custSel addSld delSld modSld sldOrd">
      <pc:chgData name="Ramprakash Masina" userId="76e87af2-04f3-4d23-8a8e-bd03d1c42efd" providerId="ADAL" clId="{1B918A1D-A271-4053-951E-A852E1F57F04}" dt="2018-08-20T15:59:21.258" v="29078" actId="20577"/>
      <pc:docMkLst>
        <pc:docMk/>
      </pc:docMkLst>
      <pc:sldChg chg="modSp">
        <pc:chgData name="Ramprakash Masina" userId="76e87af2-04f3-4d23-8a8e-bd03d1c42efd" providerId="ADAL" clId="{1B918A1D-A271-4053-951E-A852E1F57F04}" dt="2018-08-16T03:33:02.158" v="25436" actId="20577"/>
        <pc:sldMkLst>
          <pc:docMk/>
          <pc:sldMk cId="2969512112" sldId="823"/>
        </pc:sldMkLst>
        <pc:spChg chg="mod">
          <ac:chgData name="Ramprakash Masina" userId="76e87af2-04f3-4d23-8a8e-bd03d1c42efd" providerId="ADAL" clId="{1B918A1D-A271-4053-951E-A852E1F57F04}" dt="2018-08-16T03:33:02.158" v="25436" actId="20577"/>
          <ac:spMkLst>
            <pc:docMk/>
            <pc:sldMk cId="2969512112" sldId="823"/>
            <ac:spMk id="12" creationId="{EF3763D7-E162-4873-A59B-4FC642837CB4}"/>
          </ac:spMkLst>
        </pc:spChg>
      </pc:sldChg>
    </pc:docChg>
  </pc:docChgLst>
  <pc:docChgLst>
    <pc:chgData name="Ramprakash Masina" userId="76e87af2-04f3-4d23-8a8e-bd03d1c42efd" providerId="ADAL" clId="{C09811DB-9050-4D50-B664-9E16FC44AB26}"/>
    <pc:docChg chg="modSld sldOrd">
      <pc:chgData name="Ramprakash Masina" userId="76e87af2-04f3-4d23-8a8e-bd03d1c42efd" providerId="ADAL" clId="{C09811DB-9050-4D50-B664-9E16FC44AB26}" dt="2018-08-15T06:19:54.785" v="1"/>
      <pc:docMkLst>
        <pc:docMk/>
      </pc:docMkLst>
    </pc:docChg>
  </pc:docChgLst>
  <pc:docChgLst>
    <pc:chgData name="Sivakoumar Arumugam" userId="0e296c77-7b63-4ef3-b49a-a49ee0493289" providerId="ADAL" clId="{6253B7B7-1D20-4E20-A866-111003156CB0}"/>
    <pc:docChg chg="custSel modSld sldOrd">
      <pc:chgData name="Sivakoumar Arumugam" userId="0e296c77-7b63-4ef3-b49a-a49ee0493289" providerId="ADAL" clId="{6253B7B7-1D20-4E20-A866-111003156CB0}" dt="2018-08-30T15:07:36.684" v="266"/>
      <pc:docMkLst>
        <pc:docMk/>
      </pc:docMkLst>
      <pc:sldChg chg="modSp">
        <pc:chgData name="Sivakoumar Arumugam" userId="0e296c77-7b63-4ef3-b49a-a49ee0493289" providerId="ADAL" clId="{6253B7B7-1D20-4E20-A866-111003156CB0}" dt="2018-08-29T18:11:50.436" v="41"/>
        <pc:sldMkLst>
          <pc:docMk/>
          <pc:sldMk cId="4179348098" sldId="1287"/>
        </pc:sldMkLst>
        <pc:spChg chg="mod">
          <ac:chgData name="Sivakoumar Arumugam" userId="0e296c77-7b63-4ef3-b49a-a49ee0493289" providerId="ADAL" clId="{6253B7B7-1D20-4E20-A866-111003156CB0}" dt="2018-08-29T18:11:50.436" v="41"/>
          <ac:spMkLst>
            <pc:docMk/>
            <pc:sldMk cId="4179348098" sldId="1287"/>
            <ac:spMk id="7" creationId="{00000000-0000-0000-0000-000000000000}"/>
          </ac:spMkLst>
        </pc:spChg>
      </pc:sldChg>
      <pc:sldChg chg="modSp ord">
        <pc:chgData name="Sivakoumar Arumugam" userId="0e296c77-7b63-4ef3-b49a-a49ee0493289" providerId="ADAL" clId="{6253B7B7-1D20-4E20-A866-111003156CB0}" dt="2018-08-29T18:12:23.105" v="44"/>
        <pc:sldMkLst>
          <pc:docMk/>
          <pc:sldMk cId="1266966697" sldId="1299"/>
        </pc:sldMkLst>
        <pc:spChg chg="mod">
          <ac:chgData name="Sivakoumar Arumugam" userId="0e296c77-7b63-4ef3-b49a-a49ee0493289" providerId="ADAL" clId="{6253B7B7-1D20-4E20-A866-111003156CB0}" dt="2018-08-29T18:12:23.105" v="44"/>
          <ac:spMkLst>
            <pc:docMk/>
            <pc:sldMk cId="1266966697" sldId="1299"/>
            <ac:spMk id="8" creationId="{00000000-0000-0000-0000-000000000000}"/>
          </ac:spMkLst>
        </pc:spChg>
      </pc:sldChg>
      <pc:sldChg chg="modSp ord">
        <pc:chgData name="Sivakoumar Arumugam" userId="0e296c77-7b63-4ef3-b49a-a49ee0493289" providerId="ADAL" clId="{6253B7B7-1D20-4E20-A866-111003156CB0}" dt="2018-08-29T18:12:05.021" v="43"/>
        <pc:sldMkLst>
          <pc:docMk/>
          <pc:sldMk cId="450237186" sldId="1300"/>
        </pc:sldMkLst>
        <pc:spChg chg="mod">
          <ac:chgData name="Sivakoumar Arumugam" userId="0e296c77-7b63-4ef3-b49a-a49ee0493289" providerId="ADAL" clId="{6253B7B7-1D20-4E20-A866-111003156CB0}" dt="2018-08-29T18:12:05.021" v="43"/>
          <ac:spMkLst>
            <pc:docMk/>
            <pc:sldMk cId="450237186" sldId="1300"/>
            <ac:spMk id="8" creationId="{00000000-0000-0000-0000-000000000000}"/>
          </ac:spMkLst>
        </pc:spChg>
      </pc:sldChg>
      <pc:sldChg chg="delSp modSp">
        <pc:chgData name="Sivakoumar Arumugam" userId="0e296c77-7b63-4ef3-b49a-a49ee0493289" providerId="ADAL" clId="{6253B7B7-1D20-4E20-A866-111003156CB0}" dt="2018-08-29T19:27:46.795" v="265" actId="1076"/>
        <pc:sldMkLst>
          <pc:docMk/>
          <pc:sldMk cId="3858426523" sldId="1304"/>
        </pc:sldMkLst>
        <pc:spChg chg="mod">
          <ac:chgData name="Sivakoumar Arumugam" userId="0e296c77-7b63-4ef3-b49a-a49ee0493289" providerId="ADAL" clId="{6253B7B7-1D20-4E20-A866-111003156CB0}" dt="2018-08-29T18:13:24.830" v="113" actId="20577"/>
          <ac:spMkLst>
            <pc:docMk/>
            <pc:sldMk cId="3858426523" sldId="1304"/>
            <ac:spMk id="3" creationId="{00000000-0000-0000-0000-000000000000}"/>
          </ac:spMkLst>
        </pc:spChg>
        <pc:spChg chg="del mod">
          <ac:chgData name="Sivakoumar Arumugam" userId="0e296c77-7b63-4ef3-b49a-a49ee0493289" providerId="ADAL" clId="{6253B7B7-1D20-4E20-A866-111003156CB0}" dt="2018-08-29T19:14:56.651" v="176" actId="478"/>
          <ac:spMkLst>
            <pc:docMk/>
            <pc:sldMk cId="3858426523" sldId="1304"/>
            <ac:spMk id="6" creationId="{E9823940-2F0B-476C-9AF2-3B75CEAAA6F4}"/>
          </ac:spMkLst>
        </pc:spChg>
        <pc:graphicFrameChg chg="mod modGraphic">
          <ac:chgData name="Sivakoumar Arumugam" userId="0e296c77-7b63-4ef3-b49a-a49ee0493289" providerId="ADAL" clId="{6253B7B7-1D20-4E20-A866-111003156CB0}" dt="2018-08-29T19:27:46.795" v="265" actId="1076"/>
          <ac:graphicFrameMkLst>
            <pc:docMk/>
            <pc:sldMk cId="3858426523" sldId="1304"/>
            <ac:graphicFrameMk id="14" creationId="{A59F27CC-8FA3-4053-B9F7-BCE83F6082D2}"/>
          </ac:graphicFrameMkLst>
        </pc:graphicFrameChg>
      </pc:sldChg>
      <pc:sldChg chg="delSp modSp">
        <pc:chgData name="Sivakoumar Arumugam" userId="0e296c77-7b63-4ef3-b49a-a49ee0493289" providerId="ADAL" clId="{6253B7B7-1D20-4E20-A866-111003156CB0}" dt="2018-08-29T19:24:34.328" v="236" actId="572"/>
        <pc:sldMkLst>
          <pc:docMk/>
          <pc:sldMk cId="1485029063" sldId="1305"/>
        </pc:sldMkLst>
        <pc:spChg chg="mod">
          <ac:chgData name="Sivakoumar Arumugam" userId="0e296c77-7b63-4ef3-b49a-a49ee0493289" providerId="ADAL" clId="{6253B7B7-1D20-4E20-A866-111003156CB0}" dt="2018-08-29T18:13:36.152" v="115"/>
          <ac:spMkLst>
            <pc:docMk/>
            <pc:sldMk cId="1485029063" sldId="1305"/>
            <ac:spMk id="3" creationId="{00000000-0000-0000-0000-000000000000}"/>
          </ac:spMkLst>
        </pc:spChg>
        <pc:spChg chg="del mod">
          <ac:chgData name="Sivakoumar Arumugam" userId="0e296c77-7b63-4ef3-b49a-a49ee0493289" providerId="ADAL" clId="{6253B7B7-1D20-4E20-A866-111003156CB0}" dt="2018-08-29T19:16:19.255" v="191" actId="478"/>
          <ac:spMkLst>
            <pc:docMk/>
            <pc:sldMk cId="1485029063" sldId="1305"/>
            <ac:spMk id="6" creationId="{E9823940-2F0B-476C-9AF2-3B75CEAAA6F4}"/>
          </ac:spMkLst>
        </pc:spChg>
        <pc:graphicFrameChg chg="mod modGraphic">
          <ac:chgData name="Sivakoumar Arumugam" userId="0e296c77-7b63-4ef3-b49a-a49ee0493289" providerId="ADAL" clId="{6253B7B7-1D20-4E20-A866-111003156CB0}" dt="2018-08-29T19:24:34.328" v="236" actId="572"/>
          <ac:graphicFrameMkLst>
            <pc:docMk/>
            <pc:sldMk cId="1485029063" sldId="1305"/>
            <ac:graphicFrameMk id="14" creationId="{A59F27CC-8FA3-4053-B9F7-BCE83F6082D2}"/>
          </ac:graphicFrameMkLst>
        </pc:graphicFrameChg>
      </pc:sldChg>
      <pc:sldChg chg="delSp modSp">
        <pc:chgData name="Sivakoumar Arumugam" userId="0e296c77-7b63-4ef3-b49a-a49ee0493289" providerId="ADAL" clId="{6253B7B7-1D20-4E20-A866-111003156CB0}" dt="2018-08-29T19:26:06.570" v="251" actId="1076"/>
        <pc:sldMkLst>
          <pc:docMk/>
          <pc:sldMk cId="2122915033" sldId="1311"/>
        </pc:sldMkLst>
        <pc:spChg chg="mod">
          <ac:chgData name="Sivakoumar Arumugam" userId="0e296c77-7b63-4ef3-b49a-a49ee0493289" providerId="ADAL" clId="{6253B7B7-1D20-4E20-A866-111003156CB0}" dt="2018-08-29T18:13:32.618" v="114"/>
          <ac:spMkLst>
            <pc:docMk/>
            <pc:sldMk cId="2122915033" sldId="1311"/>
            <ac:spMk id="3" creationId="{00000000-0000-0000-0000-000000000000}"/>
          </ac:spMkLst>
        </pc:spChg>
        <pc:spChg chg="del mod">
          <ac:chgData name="Sivakoumar Arumugam" userId="0e296c77-7b63-4ef3-b49a-a49ee0493289" providerId="ADAL" clId="{6253B7B7-1D20-4E20-A866-111003156CB0}" dt="2018-08-29T19:15:44.704" v="185" actId="478"/>
          <ac:spMkLst>
            <pc:docMk/>
            <pc:sldMk cId="2122915033" sldId="1311"/>
            <ac:spMk id="15" creationId="{1B0B90A6-0937-4071-81FF-13DC91C58567}"/>
          </ac:spMkLst>
        </pc:spChg>
        <pc:graphicFrameChg chg="mod modGraphic">
          <ac:chgData name="Sivakoumar Arumugam" userId="0e296c77-7b63-4ef3-b49a-a49ee0493289" providerId="ADAL" clId="{6253B7B7-1D20-4E20-A866-111003156CB0}" dt="2018-08-29T19:26:06.570" v="251" actId="1076"/>
          <ac:graphicFrameMkLst>
            <pc:docMk/>
            <pc:sldMk cId="2122915033" sldId="1311"/>
            <ac:graphicFrameMk id="17" creationId="{32A159C8-990C-4A33-89DC-9145FA086FB6}"/>
          </ac:graphicFrameMkLst>
        </pc:graphicFrameChg>
      </pc:sldChg>
      <pc:sldChg chg="delSp modSp">
        <pc:chgData name="Sivakoumar Arumugam" userId="0e296c77-7b63-4ef3-b49a-a49ee0493289" providerId="ADAL" clId="{6253B7B7-1D20-4E20-A866-111003156CB0}" dt="2018-08-29T19:23:44.820" v="226" actId="1076"/>
        <pc:sldMkLst>
          <pc:docMk/>
          <pc:sldMk cId="1929242812" sldId="1312"/>
        </pc:sldMkLst>
        <pc:spChg chg="mod">
          <ac:chgData name="Sivakoumar Arumugam" userId="0e296c77-7b63-4ef3-b49a-a49ee0493289" providerId="ADAL" clId="{6253B7B7-1D20-4E20-A866-111003156CB0}" dt="2018-08-29T18:13:39.625" v="116"/>
          <ac:spMkLst>
            <pc:docMk/>
            <pc:sldMk cId="1929242812" sldId="1312"/>
            <ac:spMk id="3" creationId="{00000000-0000-0000-0000-000000000000}"/>
          </ac:spMkLst>
        </pc:spChg>
        <pc:spChg chg="del mod">
          <ac:chgData name="Sivakoumar Arumugam" userId="0e296c77-7b63-4ef3-b49a-a49ee0493289" providerId="ADAL" clId="{6253B7B7-1D20-4E20-A866-111003156CB0}" dt="2018-08-29T19:16:47.659" v="197" actId="478"/>
          <ac:spMkLst>
            <pc:docMk/>
            <pc:sldMk cId="1929242812" sldId="1312"/>
            <ac:spMk id="7" creationId="{E2DC7204-76E2-4149-9057-3DF54B01EEB4}"/>
          </ac:spMkLst>
        </pc:spChg>
        <pc:graphicFrameChg chg="mod modGraphic">
          <ac:chgData name="Sivakoumar Arumugam" userId="0e296c77-7b63-4ef3-b49a-a49ee0493289" providerId="ADAL" clId="{6253B7B7-1D20-4E20-A866-111003156CB0}" dt="2018-08-29T19:23:44.820" v="226" actId="1076"/>
          <ac:graphicFrameMkLst>
            <pc:docMk/>
            <pc:sldMk cId="1929242812" sldId="1312"/>
            <ac:graphicFrameMk id="8" creationId="{C7AA0B8B-36DE-457F-9F71-04D7EE8E8DF1}"/>
          </ac:graphicFrameMkLst>
        </pc:graphicFrameChg>
      </pc:sldChg>
      <pc:sldChg chg="modSp ord">
        <pc:chgData name="Sivakoumar Arumugam" userId="0e296c77-7b63-4ef3-b49a-a49ee0493289" providerId="ADAL" clId="{6253B7B7-1D20-4E20-A866-111003156CB0}" dt="2018-08-29T19:22:51.192" v="219"/>
        <pc:sldMkLst>
          <pc:docMk/>
          <pc:sldMk cId="1684582429" sldId="1318"/>
        </pc:sldMkLst>
        <pc:spChg chg="mod">
          <ac:chgData name="Sivakoumar Arumugam" userId="0e296c77-7b63-4ef3-b49a-a49ee0493289" providerId="ADAL" clId="{6253B7B7-1D20-4E20-A866-111003156CB0}" dt="2018-08-29T18:13:12.848" v="104" actId="20577"/>
          <ac:spMkLst>
            <pc:docMk/>
            <pc:sldMk cId="1684582429" sldId="1318"/>
            <ac:spMk id="3" creationId="{00000000-0000-0000-0000-000000000000}"/>
          </ac:spMkLst>
        </pc:spChg>
      </pc:sldChg>
      <pc:sldChg chg="modSp ord">
        <pc:chgData name="Sivakoumar Arumugam" userId="0e296c77-7b63-4ef3-b49a-a49ee0493289" providerId="ADAL" clId="{6253B7B7-1D20-4E20-A866-111003156CB0}" dt="2018-08-30T15:07:36.684" v="266"/>
        <pc:sldMkLst>
          <pc:docMk/>
          <pc:sldMk cId="1035834325" sldId="1325"/>
        </pc:sldMkLst>
        <pc:spChg chg="mod">
          <ac:chgData name="Sivakoumar Arumugam" userId="0e296c77-7b63-4ef3-b49a-a49ee0493289" providerId="ADAL" clId="{6253B7B7-1D20-4E20-A866-111003156CB0}" dt="2018-08-29T18:12:33.586" v="58" actId="6549"/>
          <ac:spMkLst>
            <pc:docMk/>
            <pc:sldMk cId="1035834325" sldId="1325"/>
            <ac:spMk id="3" creationId="{00000000-0000-0000-0000-000000000000}"/>
          </ac:spMkLst>
        </pc:spChg>
        <pc:spChg chg="mod">
          <ac:chgData name="Sivakoumar Arumugam" userId="0e296c77-7b63-4ef3-b49a-a49ee0493289" providerId="ADAL" clId="{6253B7B7-1D20-4E20-A866-111003156CB0}" dt="2018-08-29T19:05:01.993" v="142" actId="1038"/>
          <ac:spMkLst>
            <pc:docMk/>
            <pc:sldMk cId="1035834325" sldId="1325"/>
            <ac:spMk id="27" creationId="{F2F8A82F-D352-471F-A11B-F0A62D6FAEC0}"/>
          </ac:spMkLst>
        </pc:spChg>
        <pc:spChg chg="mod">
          <ac:chgData name="Sivakoumar Arumugam" userId="0e296c77-7b63-4ef3-b49a-a49ee0493289" providerId="ADAL" clId="{6253B7B7-1D20-4E20-A866-111003156CB0}" dt="2018-08-29T19:03:52.391" v="134" actId="1038"/>
          <ac:spMkLst>
            <pc:docMk/>
            <pc:sldMk cId="1035834325" sldId="1325"/>
            <ac:spMk id="29" creationId="{3EAE3850-A2FB-4285-9FBF-D4CA00A81957}"/>
          </ac:spMkLst>
        </pc:spChg>
        <pc:spChg chg="mod">
          <ac:chgData name="Sivakoumar Arumugam" userId="0e296c77-7b63-4ef3-b49a-a49ee0493289" providerId="ADAL" clId="{6253B7B7-1D20-4E20-A866-111003156CB0}" dt="2018-08-29T19:05:01.993" v="142" actId="1038"/>
          <ac:spMkLst>
            <pc:docMk/>
            <pc:sldMk cId="1035834325" sldId="1325"/>
            <ac:spMk id="31" creationId="{398B6FEA-8AB6-48CA-BC3C-A3CD5B49F5E2}"/>
          </ac:spMkLst>
        </pc:spChg>
        <pc:spChg chg="mod">
          <ac:chgData name="Sivakoumar Arumugam" userId="0e296c77-7b63-4ef3-b49a-a49ee0493289" providerId="ADAL" clId="{6253B7B7-1D20-4E20-A866-111003156CB0}" dt="2018-08-29T19:05:01.993" v="142" actId="1038"/>
          <ac:spMkLst>
            <pc:docMk/>
            <pc:sldMk cId="1035834325" sldId="1325"/>
            <ac:spMk id="32" creationId="{4D06D93A-8858-42F2-BB40-13F4ECBDB9E6}"/>
          </ac:spMkLst>
        </pc:spChg>
        <pc:spChg chg="mod">
          <ac:chgData name="Sivakoumar Arumugam" userId="0e296c77-7b63-4ef3-b49a-a49ee0493289" providerId="ADAL" clId="{6253B7B7-1D20-4E20-A866-111003156CB0}" dt="2018-08-29T19:05:01.993" v="142" actId="1038"/>
          <ac:spMkLst>
            <pc:docMk/>
            <pc:sldMk cId="1035834325" sldId="1325"/>
            <ac:spMk id="35" creationId="{45FB7658-14C1-41A6-BF77-8831CF7CBFA7}"/>
          </ac:spMkLst>
        </pc:spChg>
        <pc:spChg chg="mod">
          <ac:chgData name="Sivakoumar Arumugam" userId="0e296c77-7b63-4ef3-b49a-a49ee0493289" providerId="ADAL" clId="{6253B7B7-1D20-4E20-A866-111003156CB0}" dt="2018-08-29T19:05:01.993" v="142" actId="1038"/>
          <ac:spMkLst>
            <pc:docMk/>
            <pc:sldMk cId="1035834325" sldId="1325"/>
            <ac:spMk id="36" creationId="{F079A73E-0294-48F9-B1ED-EBFD98CF3BEE}"/>
          </ac:spMkLst>
        </pc:spChg>
        <pc:spChg chg="mod">
          <ac:chgData name="Sivakoumar Arumugam" userId="0e296c77-7b63-4ef3-b49a-a49ee0493289" providerId="ADAL" clId="{6253B7B7-1D20-4E20-A866-111003156CB0}" dt="2018-08-29T19:05:01.993" v="142" actId="1038"/>
          <ac:spMkLst>
            <pc:docMk/>
            <pc:sldMk cId="1035834325" sldId="1325"/>
            <ac:spMk id="51" creationId="{44F20757-56E2-4DF8-843B-7061D3D1512B}"/>
          </ac:spMkLst>
        </pc:spChg>
        <pc:spChg chg="mod">
          <ac:chgData name="Sivakoumar Arumugam" userId="0e296c77-7b63-4ef3-b49a-a49ee0493289" providerId="ADAL" clId="{6253B7B7-1D20-4E20-A866-111003156CB0}" dt="2018-08-29T19:05:01.993" v="142" actId="1038"/>
          <ac:spMkLst>
            <pc:docMk/>
            <pc:sldMk cId="1035834325" sldId="1325"/>
            <ac:spMk id="55" creationId="{2868FBC3-5CDB-4589-9CFD-B8281FAA6FE4}"/>
          </ac:spMkLst>
        </pc:spChg>
        <pc:spChg chg="mod">
          <ac:chgData name="Sivakoumar Arumugam" userId="0e296c77-7b63-4ef3-b49a-a49ee0493289" providerId="ADAL" clId="{6253B7B7-1D20-4E20-A866-111003156CB0}" dt="2018-08-29T19:05:01.993" v="142" actId="1038"/>
          <ac:spMkLst>
            <pc:docMk/>
            <pc:sldMk cId="1035834325" sldId="1325"/>
            <ac:spMk id="59" creationId="{65841AF8-DCD2-4B35-A7AA-BB1A09FD8F21}"/>
          </ac:spMkLst>
        </pc:spChg>
        <pc:spChg chg="mod">
          <ac:chgData name="Sivakoumar Arumugam" userId="0e296c77-7b63-4ef3-b49a-a49ee0493289" providerId="ADAL" clId="{6253B7B7-1D20-4E20-A866-111003156CB0}" dt="2018-08-29T18:59:48.115" v="123" actId="207"/>
          <ac:spMkLst>
            <pc:docMk/>
            <pc:sldMk cId="1035834325" sldId="1325"/>
            <ac:spMk id="62" creationId="{439FE4C8-23FC-4EB7-A1AD-640FD83C07D8}"/>
          </ac:spMkLst>
        </pc:spChg>
        <pc:spChg chg="mod">
          <ac:chgData name="Sivakoumar Arumugam" userId="0e296c77-7b63-4ef3-b49a-a49ee0493289" providerId="ADAL" clId="{6253B7B7-1D20-4E20-A866-111003156CB0}" dt="2018-08-29T18:59:48.115" v="123" actId="207"/>
          <ac:spMkLst>
            <pc:docMk/>
            <pc:sldMk cId="1035834325" sldId="1325"/>
            <ac:spMk id="63" creationId="{454C8DAD-855C-4480-B3A5-612BEB9E71D4}"/>
          </ac:spMkLst>
        </pc:spChg>
        <pc:spChg chg="mod">
          <ac:chgData name="Sivakoumar Arumugam" userId="0e296c77-7b63-4ef3-b49a-a49ee0493289" providerId="ADAL" clId="{6253B7B7-1D20-4E20-A866-111003156CB0}" dt="2018-08-29T19:05:01.993" v="142" actId="1038"/>
          <ac:spMkLst>
            <pc:docMk/>
            <pc:sldMk cId="1035834325" sldId="1325"/>
            <ac:spMk id="73" creationId="{C0556BF6-65C4-4A2F-9C36-04CC47D25A3A}"/>
          </ac:spMkLst>
        </pc:spChg>
        <pc:spChg chg="mod">
          <ac:chgData name="Sivakoumar Arumugam" userId="0e296c77-7b63-4ef3-b49a-a49ee0493289" providerId="ADAL" clId="{6253B7B7-1D20-4E20-A866-111003156CB0}" dt="2018-08-29T19:02:52.155" v="129" actId="113"/>
          <ac:spMkLst>
            <pc:docMk/>
            <pc:sldMk cId="1035834325" sldId="1325"/>
            <ac:spMk id="76" creationId="{546F61A5-1EDE-454D-89B1-9262FABF7903}"/>
          </ac:spMkLst>
        </pc:spChg>
        <pc:spChg chg="mod">
          <ac:chgData name="Sivakoumar Arumugam" userId="0e296c77-7b63-4ef3-b49a-a49ee0493289" providerId="ADAL" clId="{6253B7B7-1D20-4E20-A866-111003156CB0}" dt="2018-08-29T18:59:48.115" v="123" actId="207"/>
          <ac:spMkLst>
            <pc:docMk/>
            <pc:sldMk cId="1035834325" sldId="1325"/>
            <ac:spMk id="79" creationId="{78361AE1-011A-4C90-9307-DC61D4717073}"/>
          </ac:spMkLst>
        </pc:spChg>
        <pc:spChg chg="mod">
          <ac:chgData name="Sivakoumar Arumugam" userId="0e296c77-7b63-4ef3-b49a-a49ee0493289" providerId="ADAL" clId="{6253B7B7-1D20-4E20-A866-111003156CB0}" dt="2018-08-29T18:59:48.115" v="123" actId="207"/>
          <ac:spMkLst>
            <pc:docMk/>
            <pc:sldMk cId="1035834325" sldId="1325"/>
            <ac:spMk id="81" creationId="{C70194B5-462B-47A8-8A42-31656FE1D04F}"/>
          </ac:spMkLst>
        </pc:spChg>
        <pc:spChg chg="mod">
          <ac:chgData name="Sivakoumar Arumugam" userId="0e296c77-7b63-4ef3-b49a-a49ee0493289" providerId="ADAL" clId="{6253B7B7-1D20-4E20-A866-111003156CB0}" dt="2018-08-29T19:05:01.993" v="142" actId="1038"/>
          <ac:spMkLst>
            <pc:docMk/>
            <pc:sldMk cId="1035834325" sldId="1325"/>
            <ac:spMk id="84" creationId="{D1E19DD2-D0BA-4295-8C69-B07A68F85172}"/>
          </ac:spMkLst>
        </pc:spChg>
        <pc:spChg chg="mod">
          <ac:chgData name="Sivakoumar Arumugam" userId="0e296c77-7b63-4ef3-b49a-a49ee0493289" providerId="ADAL" clId="{6253B7B7-1D20-4E20-A866-111003156CB0}" dt="2018-08-29T18:59:48.115" v="123" actId="207"/>
          <ac:spMkLst>
            <pc:docMk/>
            <pc:sldMk cId="1035834325" sldId="1325"/>
            <ac:spMk id="91" creationId="{EECCE15F-5C1A-4633-90C6-8E651CAC2B9B}"/>
          </ac:spMkLst>
        </pc:spChg>
        <pc:spChg chg="mod">
          <ac:chgData name="Sivakoumar Arumugam" userId="0e296c77-7b63-4ef3-b49a-a49ee0493289" providerId="ADAL" clId="{6253B7B7-1D20-4E20-A866-111003156CB0}" dt="2018-08-29T19:02:56.273" v="130" actId="113"/>
          <ac:spMkLst>
            <pc:docMk/>
            <pc:sldMk cId="1035834325" sldId="1325"/>
            <ac:spMk id="114" creationId="{894C2C94-23C8-430C-A361-4ECB6ABE7DBF}"/>
          </ac:spMkLst>
        </pc:spChg>
        <pc:spChg chg="mod">
          <ac:chgData name="Sivakoumar Arumugam" userId="0e296c77-7b63-4ef3-b49a-a49ee0493289" providerId="ADAL" clId="{6253B7B7-1D20-4E20-A866-111003156CB0}" dt="2018-08-29T18:59:48.115" v="123" actId="207"/>
          <ac:spMkLst>
            <pc:docMk/>
            <pc:sldMk cId="1035834325" sldId="1325"/>
            <ac:spMk id="118" creationId="{8D535F48-B8EC-41A4-9446-B414968D399F}"/>
          </ac:spMkLst>
        </pc:spChg>
        <pc:spChg chg="mod">
          <ac:chgData name="Sivakoumar Arumugam" userId="0e296c77-7b63-4ef3-b49a-a49ee0493289" providerId="ADAL" clId="{6253B7B7-1D20-4E20-A866-111003156CB0}" dt="2018-08-29T18:59:48.115" v="123" actId="207"/>
          <ac:spMkLst>
            <pc:docMk/>
            <pc:sldMk cId="1035834325" sldId="1325"/>
            <ac:spMk id="128" creationId="{FF5B165D-0368-4852-8E09-856C07AF514B}"/>
          </ac:spMkLst>
        </pc:spChg>
        <pc:spChg chg="mod">
          <ac:chgData name="Sivakoumar Arumugam" userId="0e296c77-7b63-4ef3-b49a-a49ee0493289" providerId="ADAL" clId="{6253B7B7-1D20-4E20-A866-111003156CB0}" dt="2018-08-29T18:59:48.115" v="123" actId="207"/>
          <ac:spMkLst>
            <pc:docMk/>
            <pc:sldMk cId="1035834325" sldId="1325"/>
            <ac:spMk id="129" creationId="{19772F80-1F0A-45B4-85FC-847DAECBC15E}"/>
          </ac:spMkLst>
        </pc:spChg>
        <pc:spChg chg="mod">
          <ac:chgData name="Sivakoumar Arumugam" userId="0e296c77-7b63-4ef3-b49a-a49ee0493289" providerId="ADAL" clId="{6253B7B7-1D20-4E20-A866-111003156CB0}" dt="2018-08-29T19:02:23.647" v="125" actId="113"/>
          <ac:spMkLst>
            <pc:docMk/>
            <pc:sldMk cId="1035834325" sldId="1325"/>
            <ac:spMk id="134" creationId="{6462893B-69F3-4262-B392-378A4468FE46}"/>
          </ac:spMkLst>
        </pc:spChg>
        <pc:spChg chg="mod">
          <ac:chgData name="Sivakoumar Arumugam" userId="0e296c77-7b63-4ef3-b49a-a49ee0493289" providerId="ADAL" clId="{6253B7B7-1D20-4E20-A866-111003156CB0}" dt="2018-08-29T18:59:48.115" v="123" actId="207"/>
          <ac:spMkLst>
            <pc:docMk/>
            <pc:sldMk cId="1035834325" sldId="1325"/>
            <ac:spMk id="135" creationId="{C9E85CFA-BC14-441D-81B1-46614E33B89A}"/>
          </ac:spMkLst>
        </pc:spChg>
        <pc:spChg chg="mod">
          <ac:chgData name="Sivakoumar Arumugam" userId="0e296c77-7b63-4ef3-b49a-a49ee0493289" providerId="ADAL" clId="{6253B7B7-1D20-4E20-A866-111003156CB0}" dt="2018-08-29T19:02:31.517" v="126" actId="113"/>
          <ac:spMkLst>
            <pc:docMk/>
            <pc:sldMk cId="1035834325" sldId="1325"/>
            <ac:spMk id="142" creationId="{708A5E3C-55A9-4EBD-989F-4CA92D4AE6FA}"/>
          </ac:spMkLst>
        </pc:spChg>
        <pc:spChg chg="mod">
          <ac:chgData name="Sivakoumar Arumugam" userId="0e296c77-7b63-4ef3-b49a-a49ee0493289" providerId="ADAL" clId="{6253B7B7-1D20-4E20-A866-111003156CB0}" dt="2018-08-29T19:02:38.057" v="127" actId="113"/>
          <ac:spMkLst>
            <pc:docMk/>
            <pc:sldMk cId="1035834325" sldId="1325"/>
            <ac:spMk id="143" creationId="{3315975B-2ABB-4748-9B8D-460565C1C02E}"/>
          </ac:spMkLst>
        </pc:spChg>
        <pc:spChg chg="mod">
          <ac:chgData name="Sivakoumar Arumugam" userId="0e296c77-7b63-4ef3-b49a-a49ee0493289" providerId="ADAL" clId="{6253B7B7-1D20-4E20-A866-111003156CB0}" dt="2018-08-30T15:07:36.684" v="266"/>
          <ac:spMkLst>
            <pc:docMk/>
            <pc:sldMk cId="1035834325" sldId="1325"/>
            <ac:spMk id="144" creationId="{AC84B732-154B-4C08-9C1E-5936267C0371}"/>
          </ac:spMkLst>
        </pc:spChg>
        <pc:spChg chg="mod">
          <ac:chgData name="Sivakoumar Arumugam" userId="0e296c77-7b63-4ef3-b49a-a49ee0493289" providerId="ADAL" clId="{6253B7B7-1D20-4E20-A866-111003156CB0}" dt="2018-08-29T19:02:46.099" v="128" actId="113"/>
          <ac:spMkLst>
            <pc:docMk/>
            <pc:sldMk cId="1035834325" sldId="1325"/>
            <ac:spMk id="147" creationId="{6B8D38DD-1E20-49F0-9AD3-BCBFD86379C0}"/>
          </ac:spMkLst>
        </pc:spChg>
        <pc:spChg chg="mod">
          <ac:chgData name="Sivakoumar Arumugam" userId="0e296c77-7b63-4ef3-b49a-a49ee0493289" providerId="ADAL" clId="{6253B7B7-1D20-4E20-A866-111003156CB0}" dt="2018-08-29T18:59:48.115" v="123" actId="207"/>
          <ac:spMkLst>
            <pc:docMk/>
            <pc:sldMk cId="1035834325" sldId="1325"/>
            <ac:spMk id="152" creationId="{6ADC30D0-F69D-47DB-8673-7B27B3520B39}"/>
          </ac:spMkLst>
        </pc:spChg>
        <pc:spChg chg="mod">
          <ac:chgData name="Sivakoumar Arumugam" userId="0e296c77-7b63-4ef3-b49a-a49ee0493289" providerId="ADAL" clId="{6253B7B7-1D20-4E20-A866-111003156CB0}" dt="2018-08-29T19:08:00.482" v="166" actId="207"/>
          <ac:spMkLst>
            <pc:docMk/>
            <pc:sldMk cId="1035834325" sldId="1325"/>
            <ac:spMk id="153" creationId="{DD62B33D-70D5-4F03-AA66-7EA052D0AB5A}"/>
          </ac:spMkLst>
        </pc:spChg>
        <pc:spChg chg="mod">
          <ac:chgData name="Sivakoumar Arumugam" userId="0e296c77-7b63-4ef3-b49a-a49ee0493289" providerId="ADAL" clId="{6253B7B7-1D20-4E20-A866-111003156CB0}" dt="2018-08-29T19:03:03.203" v="131" actId="113"/>
          <ac:spMkLst>
            <pc:docMk/>
            <pc:sldMk cId="1035834325" sldId="1325"/>
            <ac:spMk id="155" creationId="{7F319FA9-CC7F-4949-82C1-C80D34A8B33F}"/>
          </ac:spMkLst>
        </pc:spChg>
        <pc:spChg chg="mod">
          <ac:chgData name="Sivakoumar Arumugam" userId="0e296c77-7b63-4ef3-b49a-a49ee0493289" providerId="ADAL" clId="{6253B7B7-1D20-4E20-A866-111003156CB0}" dt="2018-08-29T18:59:48.115" v="123" actId="207"/>
          <ac:spMkLst>
            <pc:docMk/>
            <pc:sldMk cId="1035834325" sldId="1325"/>
            <ac:spMk id="156" creationId="{3D9DD3F0-7A38-414F-A05F-495960DA0304}"/>
          </ac:spMkLst>
        </pc:spChg>
        <pc:spChg chg="mod">
          <ac:chgData name="Sivakoumar Arumugam" userId="0e296c77-7b63-4ef3-b49a-a49ee0493289" providerId="ADAL" clId="{6253B7B7-1D20-4E20-A866-111003156CB0}" dt="2018-08-29T18:59:48.115" v="123" actId="207"/>
          <ac:spMkLst>
            <pc:docMk/>
            <pc:sldMk cId="1035834325" sldId="1325"/>
            <ac:spMk id="157" creationId="{2A57C789-2874-4359-B6DD-EF109DB4FDDB}"/>
          </ac:spMkLst>
        </pc:spChg>
        <pc:spChg chg="mod">
          <ac:chgData name="Sivakoumar Arumugam" userId="0e296c77-7b63-4ef3-b49a-a49ee0493289" providerId="ADAL" clId="{6253B7B7-1D20-4E20-A866-111003156CB0}" dt="2018-08-29T18:59:48.115" v="123" actId="207"/>
          <ac:spMkLst>
            <pc:docMk/>
            <pc:sldMk cId="1035834325" sldId="1325"/>
            <ac:spMk id="158" creationId="{983EE718-0189-4E45-BA0E-72A019BCC7E8}"/>
          </ac:spMkLst>
        </pc:spChg>
        <pc:spChg chg="mod">
          <ac:chgData name="Sivakoumar Arumugam" userId="0e296c77-7b63-4ef3-b49a-a49ee0493289" providerId="ADAL" clId="{6253B7B7-1D20-4E20-A866-111003156CB0}" dt="2018-08-29T18:59:48.115" v="123" actId="207"/>
          <ac:spMkLst>
            <pc:docMk/>
            <pc:sldMk cId="1035834325" sldId="1325"/>
            <ac:spMk id="209" creationId="{B4A0269B-C3E1-4DE7-B0F4-A683BA8B5CB2}"/>
          </ac:spMkLst>
        </pc:spChg>
        <pc:spChg chg="mod">
          <ac:chgData name="Sivakoumar Arumugam" userId="0e296c77-7b63-4ef3-b49a-a49ee0493289" providerId="ADAL" clId="{6253B7B7-1D20-4E20-A866-111003156CB0}" dt="2018-08-29T18:59:48.115" v="123" actId="207"/>
          <ac:spMkLst>
            <pc:docMk/>
            <pc:sldMk cId="1035834325" sldId="1325"/>
            <ac:spMk id="210" creationId="{C31C4EA3-DBB7-4180-8CA9-58A5E7C58DF2}"/>
          </ac:spMkLst>
        </pc:spChg>
        <pc:spChg chg="mod">
          <ac:chgData name="Sivakoumar Arumugam" userId="0e296c77-7b63-4ef3-b49a-a49ee0493289" providerId="ADAL" clId="{6253B7B7-1D20-4E20-A866-111003156CB0}" dt="2018-08-29T18:59:48.115" v="123" actId="207"/>
          <ac:spMkLst>
            <pc:docMk/>
            <pc:sldMk cId="1035834325" sldId="1325"/>
            <ac:spMk id="215" creationId="{C2A1E0EA-08E2-4C19-BD84-0C370F81D40B}"/>
          </ac:spMkLst>
        </pc:spChg>
        <pc:spChg chg="mod">
          <ac:chgData name="Sivakoumar Arumugam" userId="0e296c77-7b63-4ef3-b49a-a49ee0493289" providerId="ADAL" clId="{6253B7B7-1D20-4E20-A866-111003156CB0}" dt="2018-08-29T18:59:48.115" v="123" actId="207"/>
          <ac:spMkLst>
            <pc:docMk/>
            <pc:sldMk cId="1035834325" sldId="1325"/>
            <ac:spMk id="237" creationId="{C8496591-268F-496B-B8D4-54431EF2E1B1}"/>
          </ac:spMkLst>
        </pc:spChg>
        <pc:spChg chg="mod">
          <ac:chgData name="Sivakoumar Arumugam" userId="0e296c77-7b63-4ef3-b49a-a49ee0493289" providerId="ADAL" clId="{6253B7B7-1D20-4E20-A866-111003156CB0}" dt="2018-08-29T18:59:48.115" v="123" actId="207"/>
          <ac:spMkLst>
            <pc:docMk/>
            <pc:sldMk cId="1035834325" sldId="1325"/>
            <ac:spMk id="238" creationId="{412B5B72-FD4C-4491-905B-E33F19DD2B65}"/>
          </ac:spMkLst>
        </pc:spChg>
        <pc:spChg chg="mod">
          <ac:chgData name="Sivakoumar Arumugam" userId="0e296c77-7b63-4ef3-b49a-a49ee0493289" providerId="ADAL" clId="{6253B7B7-1D20-4E20-A866-111003156CB0}" dt="2018-08-29T18:59:48.115" v="123" actId="207"/>
          <ac:spMkLst>
            <pc:docMk/>
            <pc:sldMk cId="1035834325" sldId="1325"/>
            <ac:spMk id="239" creationId="{6DF99A9F-92AE-4680-A783-B73BAC0C8448}"/>
          </ac:spMkLst>
        </pc:spChg>
        <pc:cxnChg chg="mod">
          <ac:chgData name="Sivakoumar Arumugam" userId="0e296c77-7b63-4ef3-b49a-a49ee0493289" providerId="ADAL" clId="{6253B7B7-1D20-4E20-A866-111003156CB0}" dt="2018-08-29T19:05:50.870" v="143" actId="208"/>
          <ac:cxnSpMkLst>
            <pc:docMk/>
            <pc:sldMk cId="1035834325" sldId="1325"/>
            <ac:cxnSpMk id="22" creationId="{6F61800A-158F-49F9-B898-7E3D6E51B50A}"/>
          </ac:cxnSpMkLst>
        </pc:cxnChg>
        <pc:cxnChg chg="mod">
          <ac:chgData name="Sivakoumar Arumugam" userId="0e296c77-7b63-4ef3-b49a-a49ee0493289" providerId="ADAL" clId="{6253B7B7-1D20-4E20-A866-111003156CB0}" dt="2018-08-29T19:05:56.889" v="145" actId="208"/>
          <ac:cxnSpMkLst>
            <pc:docMk/>
            <pc:sldMk cId="1035834325" sldId="1325"/>
            <ac:cxnSpMk id="38" creationId="{4438CB53-34E0-435F-B1FA-C8A03E55C0AA}"/>
          </ac:cxnSpMkLst>
        </pc:cxnChg>
        <pc:cxnChg chg="mod">
          <ac:chgData name="Sivakoumar Arumugam" userId="0e296c77-7b63-4ef3-b49a-a49ee0493289" providerId="ADAL" clId="{6253B7B7-1D20-4E20-A866-111003156CB0}" dt="2018-08-29T19:05:53.986" v="144" actId="208"/>
          <ac:cxnSpMkLst>
            <pc:docMk/>
            <pc:sldMk cId="1035834325" sldId="1325"/>
            <ac:cxnSpMk id="53" creationId="{AFC07B46-8FE3-4418-9758-94C92D808C5E}"/>
          </ac:cxnSpMkLst>
        </pc:cxnChg>
        <pc:cxnChg chg="mod">
          <ac:chgData name="Sivakoumar Arumugam" userId="0e296c77-7b63-4ef3-b49a-a49ee0493289" providerId="ADAL" clId="{6253B7B7-1D20-4E20-A866-111003156CB0}" dt="2018-08-29T19:05:59.422" v="146" actId="208"/>
          <ac:cxnSpMkLst>
            <pc:docMk/>
            <pc:sldMk cId="1035834325" sldId="1325"/>
            <ac:cxnSpMk id="61" creationId="{140A1996-DDDB-4DAF-BD09-1CD5D9E5B6BF}"/>
          </ac:cxnSpMkLst>
        </pc:cxnChg>
        <pc:cxnChg chg="mod">
          <ac:chgData name="Sivakoumar Arumugam" userId="0e296c77-7b63-4ef3-b49a-a49ee0493289" providerId="ADAL" clId="{6253B7B7-1D20-4E20-A866-111003156CB0}" dt="2018-08-29T19:05:01.993" v="142" actId="1038"/>
          <ac:cxnSpMkLst>
            <pc:docMk/>
            <pc:sldMk cId="1035834325" sldId="1325"/>
            <ac:cxnSpMk id="68" creationId="{CE84E58E-FC77-46C4-A580-E9C775303F70}"/>
          </ac:cxnSpMkLst>
        </pc:cxnChg>
        <pc:cxnChg chg="mod">
          <ac:chgData name="Sivakoumar Arumugam" userId="0e296c77-7b63-4ef3-b49a-a49ee0493289" providerId="ADAL" clId="{6253B7B7-1D20-4E20-A866-111003156CB0}" dt="2018-08-29T19:06:40.236" v="155" actId="208"/>
          <ac:cxnSpMkLst>
            <pc:docMk/>
            <pc:sldMk cId="1035834325" sldId="1325"/>
            <ac:cxnSpMk id="77" creationId="{F3E5FDE5-EB16-4CD1-9A69-D39F38D4EC70}"/>
          </ac:cxnSpMkLst>
        </pc:cxnChg>
        <pc:cxnChg chg="mod">
          <ac:chgData name="Sivakoumar Arumugam" userId="0e296c77-7b63-4ef3-b49a-a49ee0493289" providerId="ADAL" clId="{6253B7B7-1D20-4E20-A866-111003156CB0}" dt="2018-08-29T19:06:15.936" v="147" actId="208"/>
          <ac:cxnSpMkLst>
            <pc:docMk/>
            <pc:sldMk cId="1035834325" sldId="1325"/>
            <ac:cxnSpMk id="82" creationId="{A487C7BA-315C-4171-826B-EC43F6B604EF}"/>
          </ac:cxnSpMkLst>
        </pc:cxnChg>
        <pc:cxnChg chg="mod">
          <ac:chgData name="Sivakoumar Arumugam" userId="0e296c77-7b63-4ef3-b49a-a49ee0493289" providerId="ADAL" clId="{6253B7B7-1D20-4E20-A866-111003156CB0}" dt="2018-08-29T19:04:19.665" v="136" actId="208"/>
          <ac:cxnSpMkLst>
            <pc:docMk/>
            <pc:sldMk cId="1035834325" sldId="1325"/>
            <ac:cxnSpMk id="88" creationId="{DB54FDF1-B8D7-4EC6-839D-6D17733A2449}"/>
          </ac:cxnSpMkLst>
        </pc:cxnChg>
        <pc:cxnChg chg="mod">
          <ac:chgData name="Sivakoumar Arumugam" userId="0e296c77-7b63-4ef3-b49a-a49ee0493289" providerId="ADAL" clId="{6253B7B7-1D20-4E20-A866-111003156CB0}" dt="2018-08-29T19:06:42.889" v="156" actId="208"/>
          <ac:cxnSpMkLst>
            <pc:docMk/>
            <pc:sldMk cId="1035834325" sldId="1325"/>
            <ac:cxnSpMk id="115" creationId="{93A67BBD-6D87-4F65-AC9C-7004ED18F294}"/>
          </ac:cxnSpMkLst>
        </pc:cxnChg>
        <pc:cxnChg chg="mod">
          <ac:chgData name="Sivakoumar Arumugam" userId="0e296c77-7b63-4ef3-b49a-a49ee0493289" providerId="ADAL" clId="{6253B7B7-1D20-4E20-A866-111003156CB0}" dt="2018-08-29T19:07:03.222" v="163" actId="208"/>
          <ac:cxnSpMkLst>
            <pc:docMk/>
            <pc:sldMk cId="1035834325" sldId="1325"/>
            <ac:cxnSpMk id="121" creationId="{8FBEA3AD-BF54-4DC5-A061-6C033EE6F909}"/>
          </ac:cxnSpMkLst>
        </pc:cxnChg>
        <pc:cxnChg chg="mod">
          <ac:chgData name="Sivakoumar Arumugam" userId="0e296c77-7b63-4ef3-b49a-a49ee0493289" providerId="ADAL" clId="{6253B7B7-1D20-4E20-A866-111003156CB0}" dt="2018-08-29T19:07:16.999" v="165" actId="14100"/>
          <ac:cxnSpMkLst>
            <pc:docMk/>
            <pc:sldMk cId="1035834325" sldId="1325"/>
            <ac:cxnSpMk id="123" creationId="{BD77924C-1766-4943-8AC0-2AAEC30EEFC2}"/>
          </ac:cxnSpMkLst>
        </pc:cxnChg>
        <pc:cxnChg chg="mod">
          <ac:chgData name="Sivakoumar Arumugam" userId="0e296c77-7b63-4ef3-b49a-a49ee0493289" providerId="ADAL" clId="{6253B7B7-1D20-4E20-A866-111003156CB0}" dt="2018-08-29T19:06:19.153" v="148" actId="208"/>
          <ac:cxnSpMkLst>
            <pc:docMk/>
            <pc:sldMk cId="1035834325" sldId="1325"/>
            <ac:cxnSpMk id="136" creationId="{5B506A43-4CEA-4FD5-A304-8EA587BB1A3A}"/>
          </ac:cxnSpMkLst>
        </pc:cxnChg>
        <pc:cxnChg chg="mod">
          <ac:chgData name="Sivakoumar Arumugam" userId="0e296c77-7b63-4ef3-b49a-a49ee0493289" providerId="ADAL" clId="{6253B7B7-1D20-4E20-A866-111003156CB0}" dt="2018-08-29T19:06:25.994" v="150" actId="208"/>
          <ac:cxnSpMkLst>
            <pc:docMk/>
            <pc:sldMk cId="1035834325" sldId="1325"/>
            <ac:cxnSpMk id="148" creationId="{83E0D6E2-713B-49D5-9319-2CB2B05C3387}"/>
          </ac:cxnSpMkLst>
        </pc:cxnChg>
        <pc:cxnChg chg="mod">
          <ac:chgData name="Sivakoumar Arumugam" userId="0e296c77-7b63-4ef3-b49a-a49ee0493289" providerId="ADAL" clId="{6253B7B7-1D20-4E20-A866-111003156CB0}" dt="2018-08-29T19:06:22.159" v="149" actId="208"/>
          <ac:cxnSpMkLst>
            <pc:docMk/>
            <pc:sldMk cId="1035834325" sldId="1325"/>
            <ac:cxnSpMk id="162" creationId="{3DA4B0DA-B17D-41A9-B69B-C7D6CDCE99F1}"/>
          </ac:cxnSpMkLst>
        </pc:cxnChg>
        <pc:cxnChg chg="mod">
          <ac:chgData name="Sivakoumar Arumugam" userId="0e296c77-7b63-4ef3-b49a-a49ee0493289" providerId="ADAL" clId="{6253B7B7-1D20-4E20-A866-111003156CB0}" dt="2018-08-29T19:06:45.545" v="157" actId="208"/>
          <ac:cxnSpMkLst>
            <pc:docMk/>
            <pc:sldMk cId="1035834325" sldId="1325"/>
            <ac:cxnSpMk id="176" creationId="{CC0782A5-4A2F-4AA9-9003-C6C4A024AAC4}"/>
          </ac:cxnSpMkLst>
        </pc:cxnChg>
        <pc:cxnChg chg="mod">
          <ac:chgData name="Sivakoumar Arumugam" userId="0e296c77-7b63-4ef3-b49a-a49ee0493289" providerId="ADAL" clId="{6253B7B7-1D20-4E20-A866-111003156CB0}" dt="2018-08-29T19:06:48.028" v="158" actId="208"/>
          <ac:cxnSpMkLst>
            <pc:docMk/>
            <pc:sldMk cId="1035834325" sldId="1325"/>
            <ac:cxnSpMk id="179" creationId="{48066994-E369-44F1-9084-968BE69D9492}"/>
          </ac:cxnSpMkLst>
        </pc:cxnChg>
        <pc:cxnChg chg="mod">
          <ac:chgData name="Sivakoumar Arumugam" userId="0e296c77-7b63-4ef3-b49a-a49ee0493289" providerId="ADAL" clId="{6253B7B7-1D20-4E20-A866-111003156CB0}" dt="2018-08-29T19:06:51.406" v="159" actId="208"/>
          <ac:cxnSpMkLst>
            <pc:docMk/>
            <pc:sldMk cId="1035834325" sldId="1325"/>
            <ac:cxnSpMk id="182" creationId="{AF7D54E1-3D8C-47AD-8162-CEC876B134E4}"/>
          </ac:cxnSpMkLst>
        </pc:cxnChg>
        <pc:cxnChg chg="mod">
          <ac:chgData name="Sivakoumar Arumugam" userId="0e296c77-7b63-4ef3-b49a-a49ee0493289" providerId="ADAL" clId="{6253B7B7-1D20-4E20-A866-111003156CB0}" dt="2018-08-29T19:06:54.411" v="160" actId="208"/>
          <ac:cxnSpMkLst>
            <pc:docMk/>
            <pc:sldMk cId="1035834325" sldId="1325"/>
            <ac:cxnSpMk id="185" creationId="{6FEE3610-BEF7-47EF-9A48-BCA7401377C8}"/>
          </ac:cxnSpMkLst>
        </pc:cxnChg>
        <pc:cxnChg chg="mod">
          <ac:chgData name="Sivakoumar Arumugam" userId="0e296c77-7b63-4ef3-b49a-a49ee0493289" providerId="ADAL" clId="{6253B7B7-1D20-4E20-A866-111003156CB0}" dt="2018-08-29T19:04:34.589" v="140" actId="14100"/>
          <ac:cxnSpMkLst>
            <pc:docMk/>
            <pc:sldMk cId="1035834325" sldId="1325"/>
            <ac:cxnSpMk id="189" creationId="{529F74B2-4F38-423F-A35B-06ECB5E3CD87}"/>
          </ac:cxnSpMkLst>
        </pc:cxnChg>
        <pc:cxnChg chg="mod">
          <ac:chgData name="Sivakoumar Arumugam" userId="0e296c77-7b63-4ef3-b49a-a49ee0493289" providerId="ADAL" clId="{6253B7B7-1D20-4E20-A866-111003156CB0}" dt="2018-08-29T19:06:32.138" v="152" actId="208"/>
          <ac:cxnSpMkLst>
            <pc:docMk/>
            <pc:sldMk cId="1035834325" sldId="1325"/>
            <ac:cxnSpMk id="194" creationId="{459457D5-9360-4502-90B2-98FC88ECC090}"/>
          </ac:cxnSpMkLst>
        </pc:cxnChg>
        <pc:cxnChg chg="mod">
          <ac:chgData name="Sivakoumar Arumugam" userId="0e296c77-7b63-4ef3-b49a-a49ee0493289" providerId="ADAL" clId="{6253B7B7-1D20-4E20-A866-111003156CB0}" dt="2018-08-29T19:06:34.639" v="153" actId="208"/>
          <ac:cxnSpMkLst>
            <pc:docMk/>
            <pc:sldMk cId="1035834325" sldId="1325"/>
            <ac:cxnSpMk id="197" creationId="{930EDEF5-CF6D-4F3F-A9A6-D1B47769A589}"/>
          </ac:cxnSpMkLst>
        </pc:cxnChg>
        <pc:cxnChg chg="mod">
          <ac:chgData name="Sivakoumar Arumugam" userId="0e296c77-7b63-4ef3-b49a-a49ee0493289" providerId="ADAL" clId="{6253B7B7-1D20-4E20-A866-111003156CB0}" dt="2018-08-29T19:06:37.329" v="154" actId="208"/>
          <ac:cxnSpMkLst>
            <pc:docMk/>
            <pc:sldMk cId="1035834325" sldId="1325"/>
            <ac:cxnSpMk id="200" creationId="{129FA08C-ACB4-4DB5-BEE4-E00ED7C665AB}"/>
          </ac:cxnSpMkLst>
        </pc:cxnChg>
        <pc:cxnChg chg="mod">
          <ac:chgData name="Sivakoumar Arumugam" userId="0e296c77-7b63-4ef3-b49a-a49ee0493289" providerId="ADAL" clId="{6253B7B7-1D20-4E20-A866-111003156CB0}" dt="2018-08-29T19:06:57.233" v="161" actId="208"/>
          <ac:cxnSpMkLst>
            <pc:docMk/>
            <pc:sldMk cId="1035834325" sldId="1325"/>
            <ac:cxnSpMk id="205" creationId="{68450213-715A-4AA6-8114-3AAED6148FFA}"/>
          </ac:cxnSpMkLst>
        </pc:cxnChg>
        <pc:cxnChg chg="mod">
          <ac:chgData name="Sivakoumar Arumugam" userId="0e296c77-7b63-4ef3-b49a-a49ee0493289" providerId="ADAL" clId="{6253B7B7-1D20-4E20-A866-111003156CB0}" dt="2018-08-29T19:06:29.026" v="151" actId="208"/>
          <ac:cxnSpMkLst>
            <pc:docMk/>
            <pc:sldMk cId="1035834325" sldId="1325"/>
            <ac:cxnSpMk id="216" creationId="{DF3234E6-A1D6-4117-A015-A29201F6403E}"/>
          </ac:cxnSpMkLst>
        </pc:cxnChg>
      </pc:sldChg>
    </pc:docChg>
  </pc:docChgLst>
  <pc:docChgLst>
    <pc:chgData name="Ramprakash Masina" userId="76e87af2-04f3-4d23-8a8e-bd03d1c42efd" providerId="ADAL" clId="{E8CDED99-91C2-4AC2-9F47-C30566609A72}"/>
    <pc:docChg chg="modSld">
      <pc:chgData name="Ramprakash Masina" userId="76e87af2-04f3-4d23-8a8e-bd03d1c42efd" providerId="ADAL" clId="{E8CDED99-91C2-4AC2-9F47-C30566609A72}" dt="2018-09-04T16:40:08.157" v="20" actId="20577"/>
      <pc:docMkLst>
        <pc:docMk/>
      </pc:docMkLst>
      <pc:sldChg chg="modSp">
        <pc:chgData name="Ramprakash Masina" userId="76e87af2-04f3-4d23-8a8e-bd03d1c42efd" providerId="ADAL" clId="{E8CDED99-91C2-4AC2-9F47-C30566609A72}" dt="2018-09-04T16:40:08.157" v="20" actId="20577"/>
        <pc:sldMkLst>
          <pc:docMk/>
          <pc:sldMk cId="1035834325" sldId="1325"/>
        </pc:sldMkLst>
        <pc:spChg chg="mod">
          <ac:chgData name="Ramprakash Masina" userId="76e87af2-04f3-4d23-8a8e-bd03d1c42efd" providerId="ADAL" clId="{E8CDED99-91C2-4AC2-9F47-C30566609A72}" dt="2018-09-04T16:40:08.157" v="20" actId="20577"/>
          <ac:spMkLst>
            <pc:docMk/>
            <pc:sldMk cId="1035834325" sldId="1325"/>
            <ac:spMk id="114" creationId="{894C2C94-23C8-430C-A361-4ECB6ABE7DBF}"/>
          </ac:spMkLst>
        </pc:spChg>
      </pc:sldChg>
    </pc:docChg>
  </pc:docChgLst>
  <pc:docChgLst>
    <pc:chgData name="Ramprakash Masina" userId="76e87af2-04f3-4d23-8a8e-bd03d1c42efd" providerId="ADAL" clId="{52E76E48-31BA-407B-AAC6-7390008C2535}"/>
    <pc:docChg chg="undo custSel addSld delSld modSld sldOrd">
      <pc:chgData name="Ramprakash Masina" userId="76e87af2-04f3-4d23-8a8e-bd03d1c42efd" providerId="ADAL" clId="{52E76E48-31BA-407B-AAC6-7390008C2535}" dt="2018-08-28T23:25:55.221" v="37084" actId="14100"/>
      <pc:docMkLst>
        <pc:docMk/>
      </pc:docMkLst>
      <pc:sldChg chg="modSp">
        <pc:chgData name="Ramprakash Masina" userId="76e87af2-04f3-4d23-8a8e-bd03d1c42efd" providerId="ADAL" clId="{52E76E48-31BA-407B-AAC6-7390008C2535}" dt="2018-08-25T16:48:59.899" v="136" actId="20577"/>
        <pc:sldMkLst>
          <pc:docMk/>
          <pc:sldMk cId="2969512112" sldId="823"/>
        </pc:sldMkLst>
        <pc:spChg chg="mod">
          <ac:chgData name="Ramprakash Masina" userId="76e87af2-04f3-4d23-8a8e-bd03d1c42efd" providerId="ADAL" clId="{52E76E48-31BA-407B-AAC6-7390008C2535}" dt="2018-08-25T16:48:59.899" v="136" actId="20577"/>
          <ac:spMkLst>
            <pc:docMk/>
            <pc:sldMk cId="2969512112" sldId="823"/>
            <ac:spMk id="12" creationId="{EF3763D7-E162-4873-A59B-4FC642837CB4}"/>
          </ac:spMkLst>
        </pc:spChg>
      </pc:sldChg>
      <pc:sldChg chg="modSp">
        <pc:chgData name="Ramprakash Masina" userId="76e87af2-04f3-4d23-8a8e-bd03d1c42efd" providerId="ADAL" clId="{52E76E48-31BA-407B-AAC6-7390008C2535}" dt="2018-08-27T19:04:00.148" v="36510" actId="20577"/>
        <pc:sldMkLst>
          <pc:docMk/>
          <pc:sldMk cId="4179348098" sldId="1287"/>
        </pc:sldMkLst>
        <pc:spChg chg="mod">
          <ac:chgData name="Ramprakash Masina" userId="76e87af2-04f3-4d23-8a8e-bd03d1c42efd" providerId="ADAL" clId="{52E76E48-31BA-407B-AAC6-7390008C2535}" dt="2018-08-27T19:04:00.148" v="36510" actId="20577"/>
          <ac:spMkLst>
            <pc:docMk/>
            <pc:sldMk cId="4179348098" sldId="1287"/>
            <ac:spMk id="7" creationId="{00000000-0000-0000-0000-000000000000}"/>
          </ac:spMkLst>
        </pc:spChg>
      </pc:sldChg>
      <pc:sldChg chg="modSp add">
        <pc:chgData name="Ramprakash Masina" userId="76e87af2-04f3-4d23-8a8e-bd03d1c42efd" providerId="ADAL" clId="{52E76E48-31BA-407B-AAC6-7390008C2535}" dt="2018-08-26T18:16:41.164" v="9953" actId="20577"/>
        <pc:sldMkLst>
          <pc:docMk/>
          <pc:sldMk cId="1266966697" sldId="1299"/>
        </pc:sldMkLst>
        <pc:spChg chg="mod">
          <ac:chgData name="Ramprakash Masina" userId="76e87af2-04f3-4d23-8a8e-bd03d1c42efd" providerId="ADAL" clId="{52E76E48-31BA-407B-AAC6-7390008C2535}" dt="2018-08-26T18:16:41.164" v="9953" actId="20577"/>
          <ac:spMkLst>
            <pc:docMk/>
            <pc:sldMk cId="1266966697" sldId="1299"/>
            <ac:spMk id="8" creationId="{00000000-0000-0000-0000-000000000000}"/>
          </ac:spMkLst>
        </pc:spChg>
      </pc:sldChg>
      <pc:sldChg chg="modSp">
        <pc:chgData name="Ramprakash Masina" userId="76e87af2-04f3-4d23-8a8e-bd03d1c42efd" providerId="ADAL" clId="{52E76E48-31BA-407B-AAC6-7390008C2535}" dt="2018-08-26T18:17:08.679" v="9981" actId="20577"/>
        <pc:sldMkLst>
          <pc:docMk/>
          <pc:sldMk cId="450237186" sldId="1300"/>
        </pc:sldMkLst>
        <pc:spChg chg="mod">
          <ac:chgData name="Ramprakash Masina" userId="76e87af2-04f3-4d23-8a8e-bd03d1c42efd" providerId="ADAL" clId="{52E76E48-31BA-407B-AAC6-7390008C2535}" dt="2018-08-26T18:17:08.679" v="9981" actId="20577"/>
          <ac:spMkLst>
            <pc:docMk/>
            <pc:sldMk cId="450237186" sldId="1300"/>
            <ac:spMk id="8" creationId="{00000000-0000-0000-0000-000000000000}"/>
          </ac:spMkLst>
        </pc:spChg>
      </pc:sldChg>
      <pc:sldChg chg="delSp modSp add">
        <pc:chgData name="Ramprakash Masina" userId="76e87af2-04f3-4d23-8a8e-bd03d1c42efd" providerId="ADAL" clId="{52E76E48-31BA-407B-AAC6-7390008C2535}" dt="2018-08-27T00:29:17.646" v="23984" actId="20577"/>
        <pc:sldMkLst>
          <pc:docMk/>
          <pc:sldMk cId="3858426523" sldId="1304"/>
        </pc:sldMkLst>
        <pc:spChg chg="mod">
          <ac:chgData name="Ramprakash Masina" userId="76e87af2-04f3-4d23-8a8e-bd03d1c42efd" providerId="ADAL" clId="{52E76E48-31BA-407B-AAC6-7390008C2535}" dt="2018-08-26T18:24:50.802" v="10135" actId="20577"/>
          <ac:spMkLst>
            <pc:docMk/>
            <pc:sldMk cId="3858426523" sldId="1304"/>
            <ac:spMk id="3" creationId="{00000000-0000-0000-0000-000000000000}"/>
          </ac:spMkLst>
        </pc:spChg>
        <pc:spChg chg="mod">
          <ac:chgData name="Ramprakash Masina" userId="76e87af2-04f3-4d23-8a8e-bd03d1c42efd" providerId="ADAL" clId="{52E76E48-31BA-407B-AAC6-7390008C2535}" dt="2018-08-26T20:44:16.315" v="17852" actId="20577"/>
          <ac:spMkLst>
            <pc:docMk/>
            <pc:sldMk cId="3858426523" sldId="1304"/>
            <ac:spMk id="6" creationId="{E9823940-2F0B-476C-9AF2-3B75CEAAA6F4}"/>
          </ac:spMkLst>
        </pc:spChg>
        <pc:spChg chg="del mod">
          <ac:chgData name="Ramprakash Masina" userId="76e87af2-04f3-4d23-8a8e-bd03d1c42efd" providerId="ADAL" clId="{52E76E48-31BA-407B-AAC6-7390008C2535}" dt="2018-08-26T20:45:44.042" v="17902" actId="478"/>
          <ac:spMkLst>
            <pc:docMk/>
            <pc:sldMk cId="3858426523" sldId="1304"/>
            <ac:spMk id="15" creationId="{1B0B90A6-0937-4071-81FF-13DC91C58567}"/>
          </ac:spMkLst>
        </pc:spChg>
        <pc:graphicFrameChg chg="mod modGraphic">
          <ac:chgData name="Ramprakash Masina" userId="76e87af2-04f3-4d23-8a8e-bd03d1c42efd" providerId="ADAL" clId="{52E76E48-31BA-407B-AAC6-7390008C2535}" dt="2018-08-27T00:29:17.646" v="23984" actId="20577"/>
          <ac:graphicFrameMkLst>
            <pc:docMk/>
            <pc:sldMk cId="3858426523" sldId="1304"/>
            <ac:graphicFrameMk id="14" creationId="{A59F27CC-8FA3-4053-B9F7-BCE83F6082D2}"/>
          </ac:graphicFrameMkLst>
        </pc:graphicFrameChg>
        <pc:graphicFrameChg chg="del">
          <ac:chgData name="Ramprakash Masina" userId="76e87af2-04f3-4d23-8a8e-bd03d1c42efd" providerId="ADAL" clId="{52E76E48-31BA-407B-AAC6-7390008C2535}" dt="2018-08-26T20:45:52.576" v="17903" actId="478"/>
          <ac:graphicFrameMkLst>
            <pc:docMk/>
            <pc:sldMk cId="3858426523" sldId="1304"/>
            <ac:graphicFrameMk id="17" creationId="{32A159C8-990C-4A33-89DC-9145FA086FB6}"/>
          </ac:graphicFrameMkLst>
        </pc:graphicFrameChg>
      </pc:sldChg>
      <pc:sldChg chg="delSp modSp add">
        <pc:chgData name="Ramprakash Masina" userId="76e87af2-04f3-4d23-8a8e-bd03d1c42efd" providerId="ADAL" clId="{52E76E48-31BA-407B-AAC6-7390008C2535}" dt="2018-08-27T03:03:31.656" v="24483" actId="20577"/>
        <pc:sldMkLst>
          <pc:docMk/>
          <pc:sldMk cId="1485029063" sldId="1305"/>
        </pc:sldMkLst>
        <pc:spChg chg="mod">
          <ac:chgData name="Ramprakash Masina" userId="76e87af2-04f3-4d23-8a8e-bd03d1c42efd" providerId="ADAL" clId="{52E76E48-31BA-407B-AAC6-7390008C2535}" dt="2018-08-26T18:25:18.135" v="10160" actId="20577"/>
          <ac:spMkLst>
            <pc:docMk/>
            <pc:sldMk cId="1485029063" sldId="1305"/>
            <ac:spMk id="3" creationId="{00000000-0000-0000-0000-000000000000}"/>
          </ac:spMkLst>
        </pc:spChg>
        <pc:spChg chg="mod">
          <ac:chgData name="Ramprakash Masina" userId="76e87af2-04f3-4d23-8a8e-bd03d1c42efd" providerId="ADAL" clId="{52E76E48-31BA-407B-AAC6-7390008C2535}" dt="2018-08-26T20:44:58.014" v="17884" actId="20577"/>
          <ac:spMkLst>
            <pc:docMk/>
            <pc:sldMk cId="1485029063" sldId="1305"/>
            <ac:spMk id="6" creationId="{E9823940-2F0B-476C-9AF2-3B75CEAAA6F4}"/>
          </ac:spMkLst>
        </pc:spChg>
        <pc:spChg chg="del mod">
          <ac:chgData name="Ramprakash Masina" userId="76e87af2-04f3-4d23-8a8e-bd03d1c42efd" providerId="ADAL" clId="{52E76E48-31BA-407B-AAC6-7390008C2535}" dt="2018-08-26T20:46:53.173" v="17909" actId="478"/>
          <ac:spMkLst>
            <pc:docMk/>
            <pc:sldMk cId="1485029063" sldId="1305"/>
            <ac:spMk id="7" creationId="{E2DC7204-76E2-4149-9057-3DF54B01EEB4}"/>
          </ac:spMkLst>
        </pc:spChg>
        <pc:graphicFrameChg chg="del">
          <ac:chgData name="Ramprakash Masina" userId="76e87af2-04f3-4d23-8a8e-bd03d1c42efd" providerId="ADAL" clId="{52E76E48-31BA-407B-AAC6-7390008C2535}" dt="2018-08-26T20:47:00.564" v="17910" actId="478"/>
          <ac:graphicFrameMkLst>
            <pc:docMk/>
            <pc:sldMk cId="1485029063" sldId="1305"/>
            <ac:graphicFrameMk id="8" creationId="{C7AA0B8B-36DE-457F-9F71-04D7EE8E8DF1}"/>
          </ac:graphicFrameMkLst>
        </pc:graphicFrameChg>
        <pc:graphicFrameChg chg="mod modGraphic">
          <ac:chgData name="Ramprakash Masina" userId="76e87af2-04f3-4d23-8a8e-bd03d1c42efd" providerId="ADAL" clId="{52E76E48-31BA-407B-AAC6-7390008C2535}" dt="2018-08-27T03:03:31.656" v="24483" actId="20577"/>
          <ac:graphicFrameMkLst>
            <pc:docMk/>
            <pc:sldMk cId="1485029063" sldId="1305"/>
            <ac:graphicFrameMk id="14" creationId="{A59F27CC-8FA3-4053-B9F7-BCE83F6082D2}"/>
          </ac:graphicFrameMkLst>
        </pc:graphicFrameChg>
      </pc:sldChg>
      <pc:sldChg chg="delSp modSp add">
        <pc:chgData name="Ramprakash Masina" userId="76e87af2-04f3-4d23-8a8e-bd03d1c42efd" providerId="ADAL" clId="{52E76E48-31BA-407B-AAC6-7390008C2535}" dt="2018-08-27T05:37:51.151" v="30036" actId="20577"/>
        <pc:sldMkLst>
          <pc:docMk/>
          <pc:sldMk cId="2122915033" sldId="1311"/>
        </pc:sldMkLst>
        <pc:spChg chg="del">
          <ac:chgData name="Ramprakash Masina" userId="76e87af2-04f3-4d23-8a8e-bd03d1c42efd" providerId="ADAL" clId="{52E76E48-31BA-407B-AAC6-7390008C2535}" dt="2018-08-26T20:45:58.651" v="17904" actId="478"/>
          <ac:spMkLst>
            <pc:docMk/>
            <pc:sldMk cId="2122915033" sldId="1311"/>
            <ac:spMk id="6" creationId="{E9823940-2F0B-476C-9AF2-3B75CEAAA6F4}"/>
          </ac:spMkLst>
        </pc:spChg>
        <pc:spChg chg="mod">
          <ac:chgData name="Ramprakash Masina" userId="76e87af2-04f3-4d23-8a8e-bd03d1c42efd" providerId="ADAL" clId="{52E76E48-31BA-407B-AAC6-7390008C2535}" dt="2018-08-26T20:46:14.227" v="17906" actId="1076"/>
          <ac:spMkLst>
            <pc:docMk/>
            <pc:sldMk cId="2122915033" sldId="1311"/>
            <ac:spMk id="15" creationId="{1B0B90A6-0937-4071-81FF-13DC91C58567}"/>
          </ac:spMkLst>
        </pc:spChg>
        <pc:graphicFrameChg chg="del">
          <ac:chgData name="Ramprakash Masina" userId="76e87af2-04f3-4d23-8a8e-bd03d1c42efd" providerId="ADAL" clId="{52E76E48-31BA-407B-AAC6-7390008C2535}" dt="2018-08-26T20:46:06.218" v="17905" actId="478"/>
          <ac:graphicFrameMkLst>
            <pc:docMk/>
            <pc:sldMk cId="2122915033" sldId="1311"/>
            <ac:graphicFrameMk id="14" creationId="{A59F27CC-8FA3-4053-B9F7-BCE83F6082D2}"/>
          </ac:graphicFrameMkLst>
        </pc:graphicFrameChg>
        <pc:graphicFrameChg chg="mod modGraphic">
          <ac:chgData name="Ramprakash Masina" userId="76e87af2-04f3-4d23-8a8e-bd03d1c42efd" providerId="ADAL" clId="{52E76E48-31BA-407B-AAC6-7390008C2535}" dt="2018-08-27T05:37:51.151" v="30036" actId="20577"/>
          <ac:graphicFrameMkLst>
            <pc:docMk/>
            <pc:sldMk cId="2122915033" sldId="1311"/>
            <ac:graphicFrameMk id="17" creationId="{32A159C8-990C-4A33-89DC-9145FA086FB6}"/>
          </ac:graphicFrameMkLst>
        </pc:graphicFrameChg>
      </pc:sldChg>
      <pc:sldChg chg="delSp modSp add">
        <pc:chgData name="Ramprakash Masina" userId="76e87af2-04f3-4d23-8a8e-bd03d1c42efd" providerId="ADAL" clId="{52E76E48-31BA-407B-AAC6-7390008C2535}" dt="2018-08-26T21:28:47.589" v="21423" actId="20577"/>
        <pc:sldMkLst>
          <pc:docMk/>
          <pc:sldMk cId="1929242812" sldId="1312"/>
        </pc:sldMkLst>
        <pc:spChg chg="del">
          <ac:chgData name="Ramprakash Masina" userId="76e87af2-04f3-4d23-8a8e-bd03d1c42efd" providerId="ADAL" clId="{52E76E48-31BA-407B-AAC6-7390008C2535}" dt="2018-08-26T20:47:07.641" v="17911" actId="478"/>
          <ac:spMkLst>
            <pc:docMk/>
            <pc:sldMk cId="1929242812" sldId="1312"/>
            <ac:spMk id="6" creationId="{E9823940-2F0B-476C-9AF2-3B75CEAAA6F4}"/>
          </ac:spMkLst>
        </pc:spChg>
        <pc:spChg chg="mod">
          <ac:chgData name="Ramprakash Masina" userId="76e87af2-04f3-4d23-8a8e-bd03d1c42efd" providerId="ADAL" clId="{52E76E48-31BA-407B-AAC6-7390008C2535}" dt="2018-08-26T20:47:39.839" v="17913" actId="1076"/>
          <ac:spMkLst>
            <pc:docMk/>
            <pc:sldMk cId="1929242812" sldId="1312"/>
            <ac:spMk id="7" creationId="{E2DC7204-76E2-4149-9057-3DF54B01EEB4}"/>
          </ac:spMkLst>
        </pc:spChg>
        <pc:graphicFrameChg chg="mod modGraphic">
          <ac:chgData name="Ramprakash Masina" userId="76e87af2-04f3-4d23-8a8e-bd03d1c42efd" providerId="ADAL" clId="{52E76E48-31BA-407B-AAC6-7390008C2535}" dt="2018-08-26T21:28:47.589" v="21423" actId="20577"/>
          <ac:graphicFrameMkLst>
            <pc:docMk/>
            <pc:sldMk cId="1929242812" sldId="1312"/>
            <ac:graphicFrameMk id="8" creationId="{C7AA0B8B-36DE-457F-9F71-04D7EE8E8DF1}"/>
          </ac:graphicFrameMkLst>
        </pc:graphicFrameChg>
        <pc:graphicFrameChg chg="del">
          <ac:chgData name="Ramprakash Masina" userId="76e87af2-04f3-4d23-8a8e-bd03d1c42efd" providerId="ADAL" clId="{52E76E48-31BA-407B-AAC6-7390008C2535}" dt="2018-08-26T20:47:11.873" v="17912" actId="478"/>
          <ac:graphicFrameMkLst>
            <pc:docMk/>
            <pc:sldMk cId="1929242812" sldId="1312"/>
            <ac:graphicFrameMk id="14" creationId="{A59F27CC-8FA3-4053-B9F7-BCE83F6082D2}"/>
          </ac:graphicFrameMkLst>
        </pc:graphicFrameChg>
      </pc:sldChg>
      <pc:sldChg chg="delSp modSp add">
        <pc:chgData name="Ramprakash Masina" userId="76e87af2-04f3-4d23-8a8e-bd03d1c42efd" providerId="ADAL" clId="{52E76E48-31BA-407B-AAC6-7390008C2535}" dt="2018-08-27T05:55:30.807" v="30454"/>
        <pc:sldMkLst>
          <pc:docMk/>
          <pc:sldMk cId="1684582429" sldId="1318"/>
        </pc:sldMkLst>
        <pc:spChg chg="mod">
          <ac:chgData name="Ramprakash Masina" userId="76e87af2-04f3-4d23-8a8e-bd03d1c42efd" providerId="ADAL" clId="{52E76E48-31BA-407B-AAC6-7390008C2535}" dt="2018-08-27T05:35:40.844" v="30033" actId="20577"/>
          <ac:spMkLst>
            <pc:docMk/>
            <pc:sldMk cId="1684582429" sldId="1318"/>
            <ac:spMk id="3" creationId="{00000000-0000-0000-0000-000000000000}"/>
          </ac:spMkLst>
        </pc:spChg>
        <pc:spChg chg="del mod">
          <ac:chgData name="Ramprakash Masina" userId="76e87af2-04f3-4d23-8a8e-bd03d1c42efd" providerId="ADAL" clId="{52E76E48-31BA-407B-AAC6-7390008C2535}" dt="2018-08-27T05:53:57.427" v="30449" actId="478"/>
          <ac:spMkLst>
            <pc:docMk/>
            <pc:sldMk cId="1684582429" sldId="1318"/>
            <ac:spMk id="5" creationId="{AA48077B-AC9A-404D-855C-6EEB2F909966}"/>
          </ac:spMkLst>
        </pc:spChg>
        <pc:spChg chg="mod">
          <ac:chgData name="Ramprakash Masina" userId="76e87af2-04f3-4d23-8a8e-bd03d1c42efd" providerId="ADAL" clId="{52E76E48-31BA-407B-AAC6-7390008C2535}" dt="2018-08-27T05:55:30.807" v="30454"/>
          <ac:spMkLst>
            <pc:docMk/>
            <pc:sldMk cId="1684582429" sldId="1318"/>
            <ac:spMk id="8" creationId="{85AE48AE-9517-644A-8F8B-97693A36B0B4}"/>
          </ac:spMkLst>
        </pc:spChg>
      </pc:sldChg>
    </pc:docChg>
  </pc:docChgLst>
  <pc:docChgLst>
    <pc:chgData name="Sivakoumar Arumugam" userId="0e296c77-7b63-4ef3-b49a-a49ee0493289" providerId="ADAL" clId="{65C357E0-0C79-4794-98D4-D17985EF4F39}"/>
    <pc:docChg chg="modSld">
      <pc:chgData name="Sivakoumar Arumugam" userId="0e296c77-7b63-4ef3-b49a-a49ee0493289" providerId="ADAL" clId="{65C357E0-0C79-4794-98D4-D17985EF4F39}" dt="2018-11-01T16:45:16.727" v="0" actId="1076"/>
      <pc:docMkLst>
        <pc:docMk/>
      </pc:docMkLst>
      <pc:sldChg chg="modSp">
        <pc:chgData name="Sivakoumar Arumugam" userId="0e296c77-7b63-4ef3-b49a-a49ee0493289" providerId="ADAL" clId="{65C357E0-0C79-4794-98D4-D17985EF4F39}" dt="2018-11-01T16:45:16.727" v="0" actId="1076"/>
        <pc:sldMkLst>
          <pc:docMk/>
          <pc:sldMk cId="1684582429" sldId="1318"/>
        </pc:sldMkLst>
        <pc:spChg chg="mod">
          <ac:chgData name="Sivakoumar Arumugam" userId="0e296c77-7b63-4ef3-b49a-a49ee0493289" providerId="ADAL" clId="{65C357E0-0C79-4794-98D4-D17985EF4F39}" dt="2018-11-01T16:45:16.727" v="0" actId="1076"/>
          <ac:spMkLst>
            <pc:docMk/>
            <pc:sldMk cId="1684582429" sldId="1318"/>
            <ac:spMk id="8" creationId="{85AE48AE-9517-644A-8F8B-97693A36B0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11/1/2018</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11/1/2018</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2</a:t>
            </a:fld>
            <a:endParaRPr lang="en-US" altLang="en-US" dirty="0"/>
          </a:p>
        </p:txBody>
      </p:sp>
    </p:spTree>
    <p:extLst>
      <p:ext uri="{BB962C8B-B14F-4D97-AF65-F5344CB8AC3E}">
        <p14:creationId xmlns:p14="http://schemas.microsoft.com/office/powerpoint/2010/main" val="98750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a:t>
            </a:fld>
            <a:endParaRPr lang="en-US" altLang="en-US" dirty="0"/>
          </a:p>
        </p:txBody>
      </p:sp>
    </p:spTree>
    <p:extLst>
      <p:ext uri="{BB962C8B-B14F-4D97-AF65-F5344CB8AC3E}">
        <p14:creationId xmlns:p14="http://schemas.microsoft.com/office/powerpoint/2010/main" val="290375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5</a:t>
            </a:fld>
            <a:endParaRPr lang="en-US" altLang="en-US" dirty="0"/>
          </a:p>
        </p:txBody>
      </p:sp>
    </p:spTree>
    <p:extLst>
      <p:ext uri="{BB962C8B-B14F-4D97-AF65-F5344CB8AC3E}">
        <p14:creationId xmlns:p14="http://schemas.microsoft.com/office/powerpoint/2010/main" val="125142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11</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12</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3026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362859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30" r:id="rId5"/>
    <p:sldLayoutId id="2147484631"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7" y="3331726"/>
            <a:ext cx="10336213" cy="1020051"/>
          </a:xfrm>
          <a:prstGeom prst="rect">
            <a:avLst/>
          </a:prstGeom>
          <a:noFill/>
          <a:ln w="9525">
            <a:noFill/>
            <a:miter lim="800000"/>
            <a:headEnd/>
            <a:tailEnd/>
          </a:ln>
        </p:spPr>
        <p:txBody>
          <a:bodyPr lIns="95787" tIns="47893" rIns="95787" bIns="47893">
            <a:spAutoFit/>
          </a:bodyPr>
          <a:lstStyle/>
          <a:p>
            <a:pPr algn="ctr" eaLnBrk="1" hangingPunct="1">
              <a:defRPr/>
            </a:pPr>
            <a:r>
              <a:rPr lang="en-US" sz="3600" b="1" spc="50" dirty="0">
                <a:solidFill>
                  <a:schemeClr val="bg1"/>
                </a:solidFill>
                <a:latin typeface="+mj-lt"/>
              </a:rPr>
              <a:t>Data &amp; Integration Platform</a:t>
            </a:r>
          </a:p>
          <a:p>
            <a:pPr algn="ctr" eaLnBrk="1" hangingPunct="1">
              <a:defRPr/>
            </a:pPr>
            <a:r>
              <a:rPr lang="en-US" sz="2400" b="1" spc="50" dirty="0">
                <a:solidFill>
                  <a:schemeClr val="bg1"/>
                </a:solidFill>
                <a:latin typeface="+mj-lt"/>
              </a:rPr>
              <a:t>Materialization Service</a:t>
            </a: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10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Materialization Dataflow Context</a:t>
            </a:r>
          </a:p>
        </p:txBody>
      </p:sp>
      <p:graphicFrame>
        <p:nvGraphicFramePr>
          <p:cNvPr id="8" name="Table 7">
            <a:extLst>
              <a:ext uri="{FF2B5EF4-FFF2-40B4-BE49-F238E27FC236}">
                <a16:creationId xmlns:a16="http://schemas.microsoft.com/office/drawing/2014/main" id="{C7AA0B8B-36DE-457F-9F71-04D7EE8E8DF1}"/>
              </a:ext>
            </a:extLst>
          </p:cNvPr>
          <p:cNvGraphicFramePr>
            <a:graphicFrameLocks noGrp="1"/>
          </p:cNvGraphicFramePr>
          <p:nvPr>
            <p:extLst>
              <p:ext uri="{D42A27DB-BD31-4B8C-83A1-F6EECF244321}">
                <p14:modId xmlns:p14="http://schemas.microsoft.com/office/powerpoint/2010/main" val="3914478029"/>
              </p:ext>
            </p:extLst>
          </p:nvPr>
        </p:nvGraphicFramePr>
        <p:xfrm>
          <a:off x="479182" y="1524000"/>
          <a:ext cx="11233636" cy="2617388"/>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558254">
                <a:tc gridSpan="2">
                  <a:txBody>
                    <a:bodyPr/>
                    <a:lstStyle/>
                    <a:p>
                      <a:pPr algn="ctr"/>
                      <a:r>
                        <a:rPr lang="en-US" sz="1800" b="1" dirty="0">
                          <a:solidFill>
                            <a:schemeClr val="bg1"/>
                          </a:solidFill>
                        </a:rPr>
                        <a:t>Contributing Contexts</a:t>
                      </a:r>
                    </a:p>
                    <a:p>
                      <a:pPr algn="ctr"/>
                      <a:r>
                        <a:rPr lang="en-US" sz="1200" b="1" dirty="0">
                          <a:solidFill>
                            <a:schemeClr val="bg1"/>
                          </a:solidFill>
                        </a:rPr>
                        <a:t>Per Transaction Scope Within Materialization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61487007"/>
                  </a:ext>
                </a:extLst>
              </a:tr>
              <a:tr h="2059134">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Contributed Context List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List of all the Harmonization transaction contexts that have contributed for the materialized record.</a:t>
                      </a:r>
                    </a:p>
                    <a:p>
                      <a:pPr algn="l" fontAlgn="ctr"/>
                      <a:endParaRPr lang="en-US" sz="1400" b="1" i="0" u="none" strike="noStrike" kern="1200" dirty="0">
                        <a:solidFill>
                          <a:schemeClr val="tx1">
                            <a:lumMod val="65000"/>
                            <a:lumOff val="35000"/>
                          </a:schemeClr>
                        </a:solidFill>
                        <a:effectLst/>
                        <a:latin typeface="+mn-lt"/>
                        <a:ea typeface="+mn-ea"/>
                        <a:cs typeface="+mn-cs"/>
                      </a:endParaRPr>
                    </a:p>
                    <a:p>
                      <a:pPr algn="l" fontAlgn="ctr"/>
                      <a:r>
                        <a:rPr lang="en-US" sz="1400" b="1" i="0" u="none" strike="noStrike" kern="1200" dirty="0">
                          <a:solidFill>
                            <a:schemeClr val="tx1">
                              <a:lumMod val="65000"/>
                              <a:lumOff val="35000"/>
                            </a:schemeClr>
                          </a:solidFill>
                          <a:effectLst/>
                          <a:latin typeface="+mn-lt"/>
                          <a:ea typeface="+mn-ea"/>
                          <a:cs typeface="+mn-cs"/>
                        </a:rPr>
                        <a:t>Harmonization context object must be preserved as-is and its elements will be identified by “Context Schema ID” in the ingression context. For non-passthrough materialization the context can be derived from harmonization records from harmonization data store.</a:t>
                      </a:r>
                    </a:p>
                    <a:p>
                      <a:pPr algn="l" fontAlgn="ctr"/>
                      <a:endParaRPr lang="en-US" sz="1400" b="1" i="0" u="none" strike="noStrike" kern="1200" dirty="0">
                        <a:solidFill>
                          <a:schemeClr val="tx1">
                            <a:lumMod val="65000"/>
                            <a:lumOff val="35000"/>
                          </a:schemeClr>
                        </a:solidFill>
                        <a:effectLst/>
                        <a:latin typeface="+mn-lt"/>
                        <a:ea typeface="+mn-ea"/>
                        <a:cs typeface="+mn-cs"/>
                      </a:endParaRPr>
                    </a:p>
                    <a:p>
                      <a:pPr algn="l" fontAlgn="ctr"/>
                      <a:r>
                        <a:rPr lang="en-US" sz="1400" b="1" i="0" u="none" strike="noStrike" kern="1200" dirty="0">
                          <a:solidFill>
                            <a:schemeClr val="tx1">
                              <a:lumMod val="65000"/>
                              <a:lumOff val="35000"/>
                            </a:schemeClr>
                          </a:solidFill>
                          <a:effectLst/>
                          <a:latin typeface="+mn-lt"/>
                          <a:ea typeface="+mn-ea"/>
                          <a:cs typeface="+mn-cs"/>
                        </a:rPr>
                        <a:t>Materialization Context Schema ID will be different based on the schema of the contributed context list.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192924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16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13</a:t>
            </a:fld>
            <a:endParaRPr lang="en-US" altLang="en-US" dirty="0"/>
          </a:p>
        </p:txBody>
      </p:sp>
    </p:spTree>
    <p:extLst>
      <p:ext uri="{BB962C8B-B14F-4D97-AF65-F5344CB8AC3E}">
        <p14:creationId xmlns:p14="http://schemas.microsoft.com/office/powerpoint/2010/main" val="28348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55000">
                <a:schemeClr val="tx1">
                  <a:lumMod val="95000"/>
                  <a:lumOff val="5000"/>
                  <a:alpha val="80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cs typeface="Calibri" panose="020F0502020204030204" pitchFamily="34" charset="0"/>
              </a:rPr>
              <a:t>Content</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1.0 Materialization Service Implementation Design</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2.0 Materialization Service &amp; Data Store Context</a:t>
            </a:r>
          </a:p>
        </p:txBody>
      </p:sp>
    </p:spTree>
    <p:extLst>
      <p:ext uri="{BB962C8B-B14F-4D97-AF65-F5344CB8AC3E}">
        <p14:creationId xmlns:p14="http://schemas.microsoft.com/office/powerpoint/2010/main" val="417934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ma14="http://schemas.microsoft.com/office/mac/drawingml/2011/main" xmlns=""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1.0 Materialization Service Implementation Design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23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B71E571-1C10-4BED-8798-7FF9951CCD7A}"/>
              </a:ext>
            </a:extLst>
          </p:cNvPr>
          <p:cNvSpPr/>
          <p:nvPr/>
        </p:nvSpPr>
        <p:spPr>
          <a:xfrm>
            <a:off x="2131077" y="762000"/>
            <a:ext cx="9888551" cy="5600784"/>
          </a:xfrm>
          <a:prstGeom prst="rect">
            <a:avLst/>
          </a:prstGeom>
          <a:solidFill>
            <a:schemeClr val="bg1"/>
          </a:solidFill>
          <a:ln w="12700">
            <a:solidFill>
              <a:schemeClr val="tx1">
                <a:lumMod val="50000"/>
                <a:lumOff val="50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35" name="Rectangle: Rounded Corners 34">
            <a:extLst>
              <a:ext uri="{FF2B5EF4-FFF2-40B4-BE49-F238E27FC236}">
                <a16:creationId xmlns:a16="http://schemas.microsoft.com/office/drawing/2014/main" id="{45FB7658-14C1-41A6-BF77-8831CF7CBFA7}"/>
              </a:ext>
            </a:extLst>
          </p:cNvPr>
          <p:cNvSpPr/>
          <p:nvPr/>
        </p:nvSpPr>
        <p:spPr>
          <a:xfrm>
            <a:off x="3770432" y="914400"/>
            <a:ext cx="6473619" cy="1706122"/>
          </a:xfrm>
          <a:prstGeom prst="roundRect">
            <a:avLst/>
          </a:prstGeom>
          <a:solidFill>
            <a:schemeClr val="tx2">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Implementation Design</a:t>
            </a:r>
          </a:p>
        </p:txBody>
      </p:sp>
      <p:sp>
        <p:nvSpPr>
          <p:cNvPr id="29" name="Rectangle 28">
            <a:extLst>
              <a:ext uri="{FF2B5EF4-FFF2-40B4-BE49-F238E27FC236}">
                <a16:creationId xmlns:a16="http://schemas.microsoft.com/office/drawing/2014/main" id="{3EAE3850-A2FB-4285-9FBF-D4CA00A81957}"/>
              </a:ext>
            </a:extLst>
          </p:cNvPr>
          <p:cNvSpPr/>
          <p:nvPr/>
        </p:nvSpPr>
        <p:spPr>
          <a:xfrm>
            <a:off x="2382696" y="1157560"/>
            <a:ext cx="1274904"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START_HARMONIZATION</a:t>
            </a:r>
            <a:r>
              <a:rPr lang="en-US" sz="800" dirty="0">
                <a:solidFill>
                  <a:schemeClr val="tx1">
                    <a:lumMod val="85000"/>
                    <a:lumOff val="15000"/>
                  </a:schemeClr>
                </a:solidFill>
              </a:rPr>
              <a:t> (Any of N) </a:t>
            </a:r>
            <a:r>
              <a:rPr lang="en-US" sz="1200" dirty="0">
                <a:solidFill>
                  <a:schemeClr val="tx1">
                    <a:lumMod val="85000"/>
                    <a:lumOff val="15000"/>
                  </a:schemeClr>
                </a:solidFill>
              </a:rPr>
              <a:t>Event</a:t>
            </a:r>
          </a:p>
        </p:txBody>
      </p:sp>
      <p:sp>
        <p:nvSpPr>
          <p:cNvPr id="31" name="Rectangle 30">
            <a:extLst>
              <a:ext uri="{FF2B5EF4-FFF2-40B4-BE49-F238E27FC236}">
                <a16:creationId xmlns:a16="http://schemas.microsoft.com/office/drawing/2014/main" id="{398B6FEA-8AB6-48CA-BC3C-A3CD5B49F5E2}"/>
              </a:ext>
            </a:extLst>
          </p:cNvPr>
          <p:cNvSpPr/>
          <p:nvPr/>
        </p:nvSpPr>
        <p:spPr>
          <a:xfrm>
            <a:off x="7303387" y="1037138"/>
            <a:ext cx="1457007" cy="836912"/>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Add Harmonization</a:t>
            </a:r>
          </a:p>
          <a:p>
            <a:pPr algn="ctr"/>
            <a:r>
              <a:rPr lang="en-US" sz="1200" dirty="0">
                <a:solidFill>
                  <a:schemeClr val="tx1">
                    <a:lumMod val="85000"/>
                    <a:lumOff val="15000"/>
                  </a:schemeClr>
                </a:solidFill>
              </a:rPr>
              <a:t>Transaction to   Materialization Transaction Content</a:t>
            </a:r>
          </a:p>
        </p:txBody>
      </p:sp>
      <p:sp>
        <p:nvSpPr>
          <p:cNvPr id="32" name="Rectangle 31">
            <a:extLst>
              <a:ext uri="{FF2B5EF4-FFF2-40B4-BE49-F238E27FC236}">
                <a16:creationId xmlns:a16="http://schemas.microsoft.com/office/drawing/2014/main" id="{4D06D93A-8858-42F2-BB40-13F4ECBDB9E6}"/>
              </a:ext>
            </a:extLst>
          </p:cNvPr>
          <p:cNvSpPr/>
          <p:nvPr/>
        </p:nvSpPr>
        <p:spPr>
          <a:xfrm>
            <a:off x="8943323" y="1037138"/>
            <a:ext cx="1216730" cy="818528"/>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Put Materialization</a:t>
            </a:r>
          </a:p>
          <a:p>
            <a:pPr algn="ctr"/>
            <a:r>
              <a:rPr lang="en-US" sz="1200" dirty="0">
                <a:solidFill>
                  <a:schemeClr val="tx1">
                    <a:lumMod val="85000"/>
                    <a:lumOff val="15000"/>
                  </a:schemeClr>
                </a:solidFill>
              </a:rPr>
              <a:t>Context with Metadata</a:t>
            </a:r>
          </a:p>
        </p:txBody>
      </p:sp>
      <p:sp>
        <p:nvSpPr>
          <p:cNvPr id="45" name="Rectangle 44">
            <a:extLst>
              <a:ext uri="{FF2B5EF4-FFF2-40B4-BE49-F238E27FC236}">
                <a16:creationId xmlns:a16="http://schemas.microsoft.com/office/drawing/2014/main" id="{B8EBE222-CB2F-47AC-9C1A-6FF240B51D7F}"/>
              </a:ext>
            </a:extLst>
          </p:cNvPr>
          <p:cNvSpPr/>
          <p:nvPr/>
        </p:nvSpPr>
        <p:spPr>
          <a:xfrm>
            <a:off x="168314" y="762000"/>
            <a:ext cx="1780331" cy="5600784"/>
          </a:xfrm>
          <a:prstGeom prst="rect">
            <a:avLst/>
          </a:prstGeom>
          <a:solidFill>
            <a:schemeClr val="bg1"/>
          </a:solidFill>
          <a:ln w="12700">
            <a:solidFill>
              <a:schemeClr val="tx1">
                <a:lumMod val="50000"/>
                <a:lumOff val="50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7" name="Rectangle 26">
            <a:extLst>
              <a:ext uri="{FF2B5EF4-FFF2-40B4-BE49-F238E27FC236}">
                <a16:creationId xmlns:a16="http://schemas.microsoft.com/office/drawing/2014/main" id="{F2F8A82F-D352-471F-A11B-F0A62D6FAEC0}"/>
              </a:ext>
            </a:extLst>
          </p:cNvPr>
          <p:cNvSpPr/>
          <p:nvPr/>
        </p:nvSpPr>
        <p:spPr>
          <a:xfrm>
            <a:off x="5778720" y="1155582"/>
            <a:ext cx="1180880" cy="611577"/>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Create New Materialization Transaction</a:t>
            </a:r>
          </a:p>
        </p:txBody>
      </p:sp>
      <p:sp>
        <p:nvSpPr>
          <p:cNvPr id="36" name="Rectangle 35">
            <a:extLst>
              <a:ext uri="{FF2B5EF4-FFF2-40B4-BE49-F238E27FC236}">
                <a16:creationId xmlns:a16="http://schemas.microsoft.com/office/drawing/2014/main" id="{F079A73E-0294-48F9-B1ED-EBFD98CF3BEE}"/>
              </a:ext>
            </a:extLst>
          </p:cNvPr>
          <p:cNvSpPr/>
          <p:nvPr/>
        </p:nvSpPr>
        <p:spPr>
          <a:xfrm>
            <a:off x="3911807" y="1155826"/>
            <a:ext cx="1164841"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Check for Materialization Transaction</a:t>
            </a:r>
          </a:p>
        </p:txBody>
      </p:sp>
      <p:cxnSp>
        <p:nvCxnSpPr>
          <p:cNvPr id="22" name="Connector: Elbow 21">
            <a:extLst>
              <a:ext uri="{FF2B5EF4-FFF2-40B4-BE49-F238E27FC236}">
                <a16:creationId xmlns:a16="http://schemas.microsoft.com/office/drawing/2014/main" id="{6F61800A-158F-49F9-B898-7E3D6E51B50A}"/>
              </a:ext>
            </a:extLst>
          </p:cNvPr>
          <p:cNvCxnSpPr>
            <a:cxnSpLocks/>
            <a:endCxn id="36" idx="1"/>
          </p:cNvCxnSpPr>
          <p:nvPr/>
        </p:nvCxnSpPr>
        <p:spPr>
          <a:xfrm flipV="1">
            <a:off x="3683000" y="1460626"/>
            <a:ext cx="228807" cy="173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E84E58E-FC77-46C4-A580-E9C775303F70}"/>
              </a:ext>
            </a:extLst>
          </p:cNvPr>
          <p:cNvCxnSpPr>
            <a:cxnSpLocks/>
            <a:stCxn id="27" idx="3"/>
            <a:endCxn id="31" idx="1"/>
          </p:cNvCxnSpPr>
          <p:nvPr/>
        </p:nvCxnSpPr>
        <p:spPr>
          <a:xfrm flipV="1">
            <a:off x="6959600" y="1455594"/>
            <a:ext cx="343787" cy="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54FDF1-B8D7-4EC6-839D-6D17733A2449}"/>
              </a:ext>
            </a:extLst>
          </p:cNvPr>
          <p:cNvCxnSpPr>
            <a:cxnSpLocks/>
            <a:stCxn id="62" idx="4"/>
            <a:endCxn id="29" idx="1"/>
          </p:cNvCxnSpPr>
          <p:nvPr/>
        </p:nvCxnSpPr>
        <p:spPr>
          <a:xfrm flipV="1">
            <a:off x="2158325" y="1462360"/>
            <a:ext cx="224371" cy="5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5089EA7-43F5-4460-96AC-0C9F510E699C}"/>
              </a:ext>
            </a:extLst>
          </p:cNvPr>
          <p:cNvSpPr txBox="1"/>
          <p:nvPr/>
        </p:nvSpPr>
        <p:spPr>
          <a:xfrm>
            <a:off x="10426129" y="797502"/>
            <a:ext cx="1612942" cy="338554"/>
          </a:xfrm>
          <a:prstGeom prst="rect">
            <a:avLst/>
          </a:prstGeom>
          <a:noFill/>
        </p:spPr>
        <p:txBody>
          <a:bodyPr wrap="none" rtlCol="0">
            <a:spAutoFit/>
          </a:bodyPr>
          <a:lstStyle/>
          <a:p>
            <a:pPr algn="ctr"/>
            <a:r>
              <a:rPr lang="en-US" sz="1600" b="1" dirty="0"/>
              <a:t>Materialization</a:t>
            </a:r>
          </a:p>
        </p:txBody>
      </p:sp>
      <p:sp>
        <p:nvSpPr>
          <p:cNvPr id="60" name="TextBox 59">
            <a:extLst>
              <a:ext uri="{FF2B5EF4-FFF2-40B4-BE49-F238E27FC236}">
                <a16:creationId xmlns:a16="http://schemas.microsoft.com/office/drawing/2014/main" id="{C1BD2392-C63C-46A1-BBC5-983851753ED8}"/>
              </a:ext>
            </a:extLst>
          </p:cNvPr>
          <p:cNvSpPr txBox="1"/>
          <p:nvPr/>
        </p:nvSpPr>
        <p:spPr>
          <a:xfrm>
            <a:off x="212840" y="808320"/>
            <a:ext cx="1609736" cy="338554"/>
          </a:xfrm>
          <a:prstGeom prst="rect">
            <a:avLst/>
          </a:prstGeom>
          <a:noFill/>
        </p:spPr>
        <p:txBody>
          <a:bodyPr wrap="none" rtlCol="0">
            <a:spAutoFit/>
          </a:bodyPr>
          <a:lstStyle/>
          <a:p>
            <a:pPr algn="ctr"/>
            <a:r>
              <a:rPr lang="en-US" sz="1600" b="1" dirty="0"/>
              <a:t>Harmonization</a:t>
            </a:r>
          </a:p>
        </p:txBody>
      </p:sp>
      <p:sp>
        <p:nvSpPr>
          <p:cNvPr id="62" name="Flowchart: Direct Access Storage 61">
            <a:extLst>
              <a:ext uri="{FF2B5EF4-FFF2-40B4-BE49-F238E27FC236}">
                <a16:creationId xmlns:a16="http://schemas.microsoft.com/office/drawing/2014/main" id="{439FE4C8-23FC-4EB7-A1AD-640FD83C07D8}"/>
              </a:ext>
            </a:extLst>
          </p:cNvPr>
          <p:cNvSpPr/>
          <p:nvPr/>
        </p:nvSpPr>
        <p:spPr>
          <a:xfrm>
            <a:off x="1604429" y="1373814"/>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3" name="TextBox 62">
            <a:extLst>
              <a:ext uri="{FF2B5EF4-FFF2-40B4-BE49-F238E27FC236}">
                <a16:creationId xmlns:a16="http://schemas.microsoft.com/office/drawing/2014/main" id="{454C8DAD-855C-4480-B3A5-612BEB9E71D4}"/>
              </a:ext>
            </a:extLst>
          </p:cNvPr>
          <p:cNvSpPr txBox="1"/>
          <p:nvPr/>
        </p:nvSpPr>
        <p:spPr>
          <a:xfrm>
            <a:off x="1363439" y="1022338"/>
            <a:ext cx="981934"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Control Channel</a:t>
            </a:r>
          </a:p>
        </p:txBody>
      </p:sp>
      <p:sp>
        <p:nvSpPr>
          <p:cNvPr id="67" name="TextBox 66">
            <a:extLst>
              <a:ext uri="{FF2B5EF4-FFF2-40B4-BE49-F238E27FC236}">
                <a16:creationId xmlns:a16="http://schemas.microsoft.com/office/drawing/2014/main" id="{1C88FFF8-5B1A-491F-8011-26427145689C}"/>
              </a:ext>
            </a:extLst>
          </p:cNvPr>
          <p:cNvSpPr txBox="1"/>
          <p:nvPr/>
        </p:nvSpPr>
        <p:spPr>
          <a:xfrm>
            <a:off x="1175204" y="4114800"/>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Harmonize-&lt;Service 1&gt;</a:t>
            </a:r>
          </a:p>
        </p:txBody>
      </p:sp>
      <p:cxnSp>
        <p:nvCxnSpPr>
          <p:cNvPr id="38" name="Connector: Elbow 37">
            <a:extLst>
              <a:ext uri="{FF2B5EF4-FFF2-40B4-BE49-F238E27FC236}">
                <a16:creationId xmlns:a16="http://schemas.microsoft.com/office/drawing/2014/main" id="{4438CB53-34E0-435F-B1FA-C8A03E55C0AA}"/>
              </a:ext>
            </a:extLst>
          </p:cNvPr>
          <p:cNvCxnSpPr>
            <a:cxnSpLocks/>
            <a:stCxn id="36" idx="3"/>
            <a:endCxn id="27" idx="1"/>
          </p:cNvCxnSpPr>
          <p:nvPr/>
        </p:nvCxnSpPr>
        <p:spPr>
          <a:xfrm>
            <a:off x="5076648" y="1460626"/>
            <a:ext cx="702072" cy="7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E19DD2-D0BA-4295-8C69-B07A68F85172}"/>
              </a:ext>
            </a:extLst>
          </p:cNvPr>
          <p:cNvSpPr txBox="1"/>
          <p:nvPr/>
        </p:nvSpPr>
        <p:spPr>
          <a:xfrm>
            <a:off x="9406703" y="232264"/>
            <a:ext cx="43303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Yes</a:t>
            </a:r>
          </a:p>
        </p:txBody>
      </p:sp>
      <p:sp>
        <p:nvSpPr>
          <p:cNvPr id="86" name="TextBox 85">
            <a:extLst>
              <a:ext uri="{FF2B5EF4-FFF2-40B4-BE49-F238E27FC236}">
                <a16:creationId xmlns:a16="http://schemas.microsoft.com/office/drawing/2014/main" id="{1970C9B0-19D5-4544-9381-4A9A969F46FB}"/>
              </a:ext>
            </a:extLst>
          </p:cNvPr>
          <p:cNvSpPr txBox="1"/>
          <p:nvPr/>
        </p:nvSpPr>
        <p:spPr>
          <a:xfrm>
            <a:off x="10065909" y="236418"/>
            <a:ext cx="43303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a:solidFill>
                  <a:schemeClr val="tx1">
                    <a:lumMod val="50000"/>
                    <a:lumOff val="50000"/>
                  </a:schemeClr>
                </a:solidFill>
                <a:latin typeface="+mj-lt"/>
              </a:rPr>
              <a:t>No</a:t>
            </a:r>
            <a:endParaRPr lang="en-US" altLang="en-US" sz="900" b="1" dirty="0">
              <a:solidFill>
                <a:schemeClr val="tx1">
                  <a:lumMod val="50000"/>
                  <a:lumOff val="50000"/>
                </a:schemeClr>
              </a:solidFill>
              <a:latin typeface="+mj-lt"/>
            </a:endParaRPr>
          </a:p>
        </p:txBody>
      </p:sp>
      <p:sp>
        <p:nvSpPr>
          <p:cNvPr id="51" name="Rectangle 50">
            <a:extLst>
              <a:ext uri="{FF2B5EF4-FFF2-40B4-BE49-F238E27FC236}">
                <a16:creationId xmlns:a16="http://schemas.microsoft.com/office/drawing/2014/main" id="{44F20757-56E2-4DF8-843B-7061D3D1512B}"/>
              </a:ext>
            </a:extLst>
          </p:cNvPr>
          <p:cNvSpPr/>
          <p:nvPr/>
        </p:nvSpPr>
        <p:spPr>
          <a:xfrm>
            <a:off x="5719837" y="1938905"/>
            <a:ext cx="1186823" cy="611577"/>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Pull Existing Materialization Transaction</a:t>
            </a:r>
          </a:p>
        </p:txBody>
      </p:sp>
      <p:cxnSp>
        <p:nvCxnSpPr>
          <p:cNvPr id="53" name="Connector: Elbow 52">
            <a:extLst>
              <a:ext uri="{FF2B5EF4-FFF2-40B4-BE49-F238E27FC236}">
                <a16:creationId xmlns:a16="http://schemas.microsoft.com/office/drawing/2014/main" id="{AFC07B46-8FE3-4418-9758-94C92D808C5E}"/>
              </a:ext>
            </a:extLst>
          </p:cNvPr>
          <p:cNvCxnSpPr>
            <a:cxnSpLocks/>
            <a:stCxn id="36" idx="2"/>
            <a:endCxn id="51" idx="1"/>
          </p:cNvCxnSpPr>
          <p:nvPr/>
        </p:nvCxnSpPr>
        <p:spPr>
          <a:xfrm rot="16200000" flipH="1">
            <a:off x="4867398" y="1392255"/>
            <a:ext cx="479268" cy="12256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868FBC3-5CDB-4589-9CFD-B8281FAA6FE4}"/>
              </a:ext>
            </a:extLst>
          </p:cNvPr>
          <p:cNvSpPr txBox="1"/>
          <p:nvPr/>
        </p:nvSpPr>
        <p:spPr>
          <a:xfrm>
            <a:off x="5096142" y="1202575"/>
            <a:ext cx="70207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Exists:  No</a:t>
            </a:r>
          </a:p>
        </p:txBody>
      </p:sp>
      <p:sp>
        <p:nvSpPr>
          <p:cNvPr id="59" name="TextBox 58">
            <a:extLst>
              <a:ext uri="{FF2B5EF4-FFF2-40B4-BE49-F238E27FC236}">
                <a16:creationId xmlns:a16="http://schemas.microsoft.com/office/drawing/2014/main" id="{65841AF8-DCD2-4B35-A7AA-BB1A09FD8F21}"/>
              </a:ext>
            </a:extLst>
          </p:cNvPr>
          <p:cNvSpPr txBox="1"/>
          <p:nvPr/>
        </p:nvSpPr>
        <p:spPr>
          <a:xfrm>
            <a:off x="4971576" y="2037290"/>
            <a:ext cx="702072" cy="2308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Exists:  Yes</a:t>
            </a:r>
          </a:p>
        </p:txBody>
      </p:sp>
      <p:cxnSp>
        <p:nvCxnSpPr>
          <p:cNvPr id="61" name="Connector: Elbow 60">
            <a:extLst>
              <a:ext uri="{FF2B5EF4-FFF2-40B4-BE49-F238E27FC236}">
                <a16:creationId xmlns:a16="http://schemas.microsoft.com/office/drawing/2014/main" id="{140A1996-DDDB-4DAF-BD09-1CD5D9E5B6BF}"/>
              </a:ext>
            </a:extLst>
          </p:cNvPr>
          <p:cNvCxnSpPr>
            <a:cxnSpLocks/>
            <a:stCxn id="51" idx="3"/>
            <a:endCxn id="31" idx="1"/>
          </p:cNvCxnSpPr>
          <p:nvPr/>
        </p:nvCxnSpPr>
        <p:spPr>
          <a:xfrm flipV="1">
            <a:off x="6906660" y="1455594"/>
            <a:ext cx="396727" cy="7891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0556BF6-65C4-4A2F-9C36-04CC47D25A3A}"/>
              </a:ext>
            </a:extLst>
          </p:cNvPr>
          <p:cNvSpPr txBox="1"/>
          <p:nvPr/>
        </p:nvSpPr>
        <p:spPr>
          <a:xfrm>
            <a:off x="6978121" y="2265516"/>
            <a:ext cx="3232231" cy="276999"/>
          </a:xfrm>
          <a:prstGeom prst="rect">
            <a:avLst/>
          </a:prstGeom>
          <a:noFill/>
        </p:spPr>
        <p:txBody>
          <a:bodyPr wrap="none" rtlCol="0">
            <a:spAutoFit/>
          </a:bodyPr>
          <a:lstStyle/>
          <a:p>
            <a:pPr algn="ctr"/>
            <a:r>
              <a:rPr lang="en-US" sz="1200" dirty="0">
                <a:solidFill>
                  <a:schemeClr val="tx1">
                    <a:lumMod val="85000"/>
                    <a:lumOff val="15000"/>
                  </a:schemeClr>
                </a:solidFill>
                <a:latin typeface="+mn-lt"/>
              </a:rPr>
              <a:t>Check &amp; Create/Update Materialization Context</a:t>
            </a:r>
          </a:p>
        </p:txBody>
      </p:sp>
      <p:cxnSp>
        <p:nvCxnSpPr>
          <p:cNvPr id="77" name="Connector: Elbow 76">
            <a:extLst>
              <a:ext uri="{FF2B5EF4-FFF2-40B4-BE49-F238E27FC236}">
                <a16:creationId xmlns:a16="http://schemas.microsoft.com/office/drawing/2014/main" id="{F3E5FDE5-EB16-4CD1-9A69-D39F38D4EC70}"/>
              </a:ext>
            </a:extLst>
          </p:cNvPr>
          <p:cNvCxnSpPr>
            <a:cxnSpLocks/>
            <a:stCxn id="76" idx="3"/>
            <a:endCxn id="81" idx="1"/>
          </p:cNvCxnSpPr>
          <p:nvPr/>
        </p:nvCxnSpPr>
        <p:spPr>
          <a:xfrm>
            <a:off x="3810000" y="4765936"/>
            <a:ext cx="381001" cy="184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Flowchart: Direct Access Storage 78">
            <a:extLst>
              <a:ext uri="{FF2B5EF4-FFF2-40B4-BE49-F238E27FC236}">
                <a16:creationId xmlns:a16="http://schemas.microsoft.com/office/drawing/2014/main" id="{78361AE1-011A-4C90-9307-DC61D4717073}"/>
              </a:ext>
            </a:extLst>
          </p:cNvPr>
          <p:cNvSpPr/>
          <p:nvPr/>
        </p:nvSpPr>
        <p:spPr>
          <a:xfrm>
            <a:off x="1756829" y="4464093"/>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81" name="Rectangle: Rounded Corners 80">
            <a:extLst>
              <a:ext uri="{FF2B5EF4-FFF2-40B4-BE49-F238E27FC236}">
                <a16:creationId xmlns:a16="http://schemas.microsoft.com/office/drawing/2014/main" id="{C70194B5-462B-47A8-8A42-31656FE1D04F}"/>
              </a:ext>
            </a:extLst>
          </p:cNvPr>
          <p:cNvSpPr/>
          <p:nvPr/>
        </p:nvSpPr>
        <p:spPr>
          <a:xfrm>
            <a:off x="4191001" y="4291669"/>
            <a:ext cx="1371600" cy="952222"/>
          </a:xfrm>
          <a:prstGeom prst="roundRect">
            <a:avLst/>
          </a:prstGeom>
          <a:solidFill>
            <a:schemeClr val="tx2">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schemeClr val="tx1">
                    <a:lumMod val="85000"/>
                    <a:lumOff val="15000"/>
                  </a:schemeClr>
                </a:solidFill>
              </a:rPr>
              <a:t>Check &amp; Create/Update </a:t>
            </a:r>
          </a:p>
          <a:p>
            <a:pPr algn="ctr"/>
            <a:r>
              <a:rPr lang="en-US" sz="1200" dirty="0">
                <a:solidFill>
                  <a:schemeClr val="tx1">
                    <a:lumMod val="85000"/>
                    <a:lumOff val="15000"/>
                  </a:schemeClr>
                </a:solidFill>
              </a:rPr>
              <a:t>Materialization Context</a:t>
            </a:r>
          </a:p>
        </p:txBody>
      </p:sp>
      <p:sp>
        <p:nvSpPr>
          <p:cNvPr id="85" name="TextBox 84">
            <a:extLst>
              <a:ext uri="{FF2B5EF4-FFF2-40B4-BE49-F238E27FC236}">
                <a16:creationId xmlns:a16="http://schemas.microsoft.com/office/drawing/2014/main" id="{0F314700-CBD2-4E3D-BD50-A9451A455134}"/>
              </a:ext>
            </a:extLst>
          </p:cNvPr>
          <p:cNvSpPr txBox="1"/>
          <p:nvPr/>
        </p:nvSpPr>
        <p:spPr>
          <a:xfrm>
            <a:off x="1175204" y="5119440"/>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b="1" dirty="0">
                <a:solidFill>
                  <a:schemeClr val="tx1">
                    <a:lumMod val="50000"/>
                    <a:lumOff val="50000"/>
                  </a:schemeClr>
                </a:solidFill>
                <a:latin typeface="+mj-lt"/>
              </a:rPr>
              <a:t>Harmonize-&lt;Service N&gt;</a:t>
            </a:r>
          </a:p>
        </p:txBody>
      </p:sp>
      <p:sp>
        <p:nvSpPr>
          <p:cNvPr id="91" name="Flowchart: Direct Access Storage 90">
            <a:extLst>
              <a:ext uri="{FF2B5EF4-FFF2-40B4-BE49-F238E27FC236}">
                <a16:creationId xmlns:a16="http://schemas.microsoft.com/office/drawing/2014/main" id="{EECCE15F-5C1A-4633-90C6-8E651CAC2B9B}"/>
              </a:ext>
            </a:extLst>
          </p:cNvPr>
          <p:cNvSpPr/>
          <p:nvPr/>
        </p:nvSpPr>
        <p:spPr>
          <a:xfrm>
            <a:off x="1752600" y="4925793"/>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cxnSp>
        <p:nvCxnSpPr>
          <p:cNvPr id="115" name="Connector: Elbow 114">
            <a:extLst>
              <a:ext uri="{FF2B5EF4-FFF2-40B4-BE49-F238E27FC236}">
                <a16:creationId xmlns:a16="http://schemas.microsoft.com/office/drawing/2014/main" id="{93A67BBD-6D87-4F65-AC9C-7004ED18F294}"/>
              </a:ext>
            </a:extLst>
          </p:cNvPr>
          <p:cNvCxnSpPr>
            <a:cxnSpLocks/>
            <a:stCxn id="81" idx="3"/>
            <a:endCxn id="114" idx="1"/>
          </p:cNvCxnSpPr>
          <p:nvPr/>
        </p:nvCxnSpPr>
        <p:spPr>
          <a:xfrm>
            <a:off x="5562601" y="4767780"/>
            <a:ext cx="228599" cy="15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8FBEA3AD-BF54-4DC5-A061-6C033EE6F909}"/>
              </a:ext>
            </a:extLst>
          </p:cNvPr>
          <p:cNvCxnSpPr>
            <a:cxnSpLocks/>
          </p:cNvCxnSpPr>
          <p:nvPr/>
        </p:nvCxnSpPr>
        <p:spPr>
          <a:xfrm>
            <a:off x="2284778" y="4557399"/>
            <a:ext cx="356275" cy="2078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BD77924C-1766-4943-8AC0-2AAEC30EEFC2}"/>
              </a:ext>
            </a:extLst>
          </p:cNvPr>
          <p:cNvCxnSpPr>
            <a:cxnSpLocks/>
            <a:stCxn id="91" idx="4"/>
            <a:endCxn id="76" idx="1"/>
          </p:cNvCxnSpPr>
          <p:nvPr/>
        </p:nvCxnSpPr>
        <p:spPr>
          <a:xfrm flipV="1">
            <a:off x="2306496" y="4765936"/>
            <a:ext cx="360504" cy="253885"/>
          </a:xfrm>
          <a:prstGeom prst="bentConnector3">
            <a:avLst>
              <a:gd name="adj1" fmla="val 4239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F5B165D-0368-4852-8E09-856C07AF514B}"/>
              </a:ext>
            </a:extLst>
          </p:cNvPr>
          <p:cNvSpPr/>
          <p:nvPr/>
        </p:nvSpPr>
        <p:spPr>
          <a:xfrm>
            <a:off x="2752780" y="4484132"/>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76" name="Rectangle 75">
            <a:extLst>
              <a:ext uri="{FF2B5EF4-FFF2-40B4-BE49-F238E27FC236}">
                <a16:creationId xmlns:a16="http://schemas.microsoft.com/office/drawing/2014/main" id="{546F61A5-1EDE-454D-89B1-9262FABF7903}"/>
              </a:ext>
            </a:extLst>
          </p:cNvPr>
          <p:cNvSpPr/>
          <p:nvPr/>
        </p:nvSpPr>
        <p:spPr>
          <a:xfrm>
            <a:off x="2667000" y="4392393"/>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HARMONIZATION</a:t>
            </a:r>
          </a:p>
          <a:p>
            <a:pPr algn="ctr"/>
            <a:r>
              <a:rPr lang="en-US" sz="800" dirty="0">
                <a:solidFill>
                  <a:schemeClr val="tx1">
                    <a:lumMod val="85000"/>
                    <a:lumOff val="15000"/>
                  </a:schemeClr>
                </a:solidFill>
              </a:rPr>
              <a:t>(Any of N)</a:t>
            </a:r>
          </a:p>
          <a:p>
            <a:pPr algn="ctr"/>
            <a:r>
              <a:rPr lang="en-US" sz="1200" dirty="0">
                <a:solidFill>
                  <a:schemeClr val="tx1">
                    <a:lumMod val="85000"/>
                    <a:lumOff val="15000"/>
                  </a:schemeClr>
                </a:solidFill>
              </a:rPr>
              <a:t>Record</a:t>
            </a:r>
          </a:p>
        </p:txBody>
      </p:sp>
      <p:sp>
        <p:nvSpPr>
          <p:cNvPr id="134" name="Rectangle 133">
            <a:extLst>
              <a:ext uri="{FF2B5EF4-FFF2-40B4-BE49-F238E27FC236}">
                <a16:creationId xmlns:a16="http://schemas.microsoft.com/office/drawing/2014/main" id="{6462893B-69F3-4262-B392-378A4468FE46}"/>
              </a:ext>
            </a:extLst>
          </p:cNvPr>
          <p:cNvSpPr/>
          <p:nvPr/>
        </p:nvSpPr>
        <p:spPr>
          <a:xfrm>
            <a:off x="10475077" y="1422988"/>
            <a:ext cx="1306205" cy="679625"/>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r>
              <a:rPr lang="en-US" sz="800" b="1" dirty="0">
                <a:solidFill>
                  <a:schemeClr val="tx1">
                    <a:lumMod val="85000"/>
                    <a:lumOff val="15000"/>
                  </a:schemeClr>
                </a:solidFill>
              </a:rPr>
              <a:t>START_MATERIALIZAION</a:t>
            </a:r>
          </a:p>
          <a:p>
            <a:pPr algn="ctr"/>
            <a:r>
              <a:rPr lang="en-US" sz="1200" dirty="0">
                <a:solidFill>
                  <a:schemeClr val="tx1">
                    <a:lumMod val="85000"/>
                    <a:lumOff val="15000"/>
                  </a:schemeClr>
                </a:solidFill>
              </a:rPr>
              <a:t>Event</a:t>
            </a:r>
          </a:p>
        </p:txBody>
      </p:sp>
      <p:sp>
        <p:nvSpPr>
          <p:cNvPr id="135" name="Flowchart: Direct Access Storage 134">
            <a:extLst>
              <a:ext uri="{FF2B5EF4-FFF2-40B4-BE49-F238E27FC236}">
                <a16:creationId xmlns:a16="http://schemas.microsoft.com/office/drawing/2014/main" id="{C9E85CFA-BC14-441D-81B1-46614E33B89A}"/>
              </a:ext>
            </a:extLst>
          </p:cNvPr>
          <p:cNvSpPr/>
          <p:nvPr/>
        </p:nvSpPr>
        <p:spPr>
          <a:xfrm>
            <a:off x="11582400" y="3067990"/>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cxnSp>
        <p:nvCxnSpPr>
          <p:cNvPr id="136" name="Straight Arrow Connector 135">
            <a:extLst>
              <a:ext uri="{FF2B5EF4-FFF2-40B4-BE49-F238E27FC236}">
                <a16:creationId xmlns:a16="http://schemas.microsoft.com/office/drawing/2014/main" id="{5B506A43-4CEA-4FD5-A304-8EA587BB1A3A}"/>
              </a:ext>
            </a:extLst>
          </p:cNvPr>
          <p:cNvCxnSpPr>
            <a:cxnSpLocks/>
            <a:stCxn id="35" idx="3"/>
            <a:endCxn id="134" idx="1"/>
          </p:cNvCxnSpPr>
          <p:nvPr/>
        </p:nvCxnSpPr>
        <p:spPr>
          <a:xfrm flipV="1">
            <a:off x="10244051" y="1762801"/>
            <a:ext cx="231026" cy="4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708A5E3C-55A9-4EBD-989F-4CA92D4AE6FA}"/>
              </a:ext>
            </a:extLst>
          </p:cNvPr>
          <p:cNvSpPr/>
          <p:nvPr/>
        </p:nvSpPr>
        <p:spPr>
          <a:xfrm>
            <a:off x="2392763" y="2779135"/>
            <a:ext cx="1236985" cy="766289"/>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Consume </a:t>
            </a:r>
            <a:r>
              <a:rPr lang="en-US" sz="800" b="1" dirty="0">
                <a:solidFill>
                  <a:schemeClr val="tx1">
                    <a:lumMod val="85000"/>
                    <a:lumOff val="15000"/>
                  </a:schemeClr>
                </a:solidFill>
              </a:rPr>
              <a:t>END_HARMONIZATION</a:t>
            </a:r>
            <a:r>
              <a:rPr lang="en-US" sz="800" dirty="0">
                <a:solidFill>
                  <a:schemeClr val="tx1">
                    <a:lumMod val="85000"/>
                    <a:lumOff val="15000"/>
                  </a:schemeClr>
                </a:solidFill>
              </a:rPr>
              <a:t> (Any of N) </a:t>
            </a:r>
            <a:r>
              <a:rPr lang="en-US" sz="1200" dirty="0">
                <a:solidFill>
                  <a:schemeClr val="tx1">
                    <a:lumMod val="85000"/>
                    <a:lumOff val="15000"/>
                  </a:schemeClr>
                </a:solidFill>
              </a:rPr>
              <a:t>Event</a:t>
            </a:r>
          </a:p>
        </p:txBody>
      </p:sp>
      <p:sp>
        <p:nvSpPr>
          <p:cNvPr id="143" name="Rectangle 142">
            <a:extLst>
              <a:ext uri="{FF2B5EF4-FFF2-40B4-BE49-F238E27FC236}">
                <a16:creationId xmlns:a16="http://schemas.microsoft.com/office/drawing/2014/main" id="{3315975B-2ABB-4748-9B8D-460565C1C02E}"/>
              </a:ext>
            </a:extLst>
          </p:cNvPr>
          <p:cNvSpPr/>
          <p:nvPr/>
        </p:nvSpPr>
        <p:spPr>
          <a:xfrm>
            <a:off x="3933618" y="2791835"/>
            <a:ext cx="1209882"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WAIT</a:t>
            </a:r>
          </a:p>
          <a:p>
            <a:pPr algn="ctr"/>
            <a:r>
              <a:rPr lang="en-US" sz="800" b="1" dirty="0">
                <a:solidFill>
                  <a:schemeClr val="tx1">
                    <a:lumMod val="85000"/>
                    <a:lumOff val="15000"/>
                  </a:schemeClr>
                </a:solidFill>
              </a:rPr>
              <a:t>END_HARMONIZATION</a:t>
            </a:r>
          </a:p>
          <a:p>
            <a:pPr algn="ctr"/>
            <a:r>
              <a:rPr lang="en-US" sz="800" dirty="0">
                <a:solidFill>
                  <a:schemeClr val="tx1">
                    <a:lumMod val="85000"/>
                    <a:lumOff val="15000"/>
                  </a:schemeClr>
                </a:solidFill>
              </a:rPr>
              <a:t>(All)</a:t>
            </a:r>
          </a:p>
          <a:p>
            <a:pPr algn="ctr"/>
            <a:r>
              <a:rPr lang="en-US" sz="1200" dirty="0">
                <a:solidFill>
                  <a:schemeClr val="tx1">
                    <a:lumMod val="85000"/>
                    <a:lumOff val="15000"/>
                  </a:schemeClr>
                </a:solidFill>
              </a:rPr>
              <a:t>Event</a:t>
            </a:r>
          </a:p>
        </p:txBody>
      </p:sp>
      <p:sp>
        <p:nvSpPr>
          <p:cNvPr id="144" name="Rectangle 143">
            <a:extLst>
              <a:ext uri="{FF2B5EF4-FFF2-40B4-BE49-F238E27FC236}">
                <a16:creationId xmlns:a16="http://schemas.microsoft.com/office/drawing/2014/main" id="{AC84B732-154B-4C08-9C1E-5936267C0371}"/>
              </a:ext>
            </a:extLst>
          </p:cNvPr>
          <p:cNvSpPr/>
          <p:nvPr/>
        </p:nvSpPr>
        <p:spPr>
          <a:xfrm>
            <a:off x="5510863" y="2782469"/>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WAIT Until</a:t>
            </a:r>
          </a:p>
          <a:p>
            <a:pPr algn="ctr"/>
            <a:r>
              <a:rPr lang="en-US" sz="1200" dirty="0">
                <a:solidFill>
                  <a:schemeClr val="tx1">
                    <a:lumMod val="85000"/>
                    <a:lumOff val="15000"/>
                  </a:schemeClr>
                </a:solidFill>
              </a:rPr>
              <a:t>All Records</a:t>
            </a:r>
          </a:p>
          <a:p>
            <a:pPr algn="ctr"/>
            <a:r>
              <a:rPr lang="en-US" sz="1200" dirty="0">
                <a:solidFill>
                  <a:schemeClr val="tx1">
                    <a:lumMod val="85000"/>
                    <a:lumOff val="15000"/>
                  </a:schemeClr>
                </a:solidFill>
              </a:rPr>
              <a:t>Processed</a:t>
            </a:r>
          </a:p>
        </p:txBody>
      </p:sp>
      <p:sp>
        <p:nvSpPr>
          <p:cNvPr id="147" name="Rectangle 146">
            <a:extLst>
              <a:ext uri="{FF2B5EF4-FFF2-40B4-BE49-F238E27FC236}">
                <a16:creationId xmlns:a16="http://schemas.microsoft.com/office/drawing/2014/main" id="{6B8D38DD-1E20-49F0-9AD3-BCBFD86379C0}"/>
              </a:ext>
            </a:extLst>
          </p:cNvPr>
          <p:cNvSpPr/>
          <p:nvPr/>
        </p:nvSpPr>
        <p:spPr>
          <a:xfrm>
            <a:off x="7181457" y="2822206"/>
            <a:ext cx="1273597" cy="679625"/>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r>
              <a:rPr lang="en-US" sz="800" b="1" dirty="0">
                <a:solidFill>
                  <a:schemeClr val="tx1">
                    <a:lumMod val="85000"/>
                    <a:lumOff val="15000"/>
                  </a:schemeClr>
                </a:solidFill>
              </a:rPr>
              <a:t>END_MATERIALIZATION</a:t>
            </a:r>
          </a:p>
          <a:p>
            <a:pPr algn="ctr"/>
            <a:r>
              <a:rPr lang="en-US" sz="1200" dirty="0">
                <a:solidFill>
                  <a:schemeClr val="tx1">
                    <a:lumMod val="85000"/>
                    <a:lumOff val="15000"/>
                  </a:schemeClr>
                </a:solidFill>
              </a:rPr>
              <a:t>Event</a:t>
            </a:r>
          </a:p>
        </p:txBody>
      </p:sp>
      <p:cxnSp>
        <p:nvCxnSpPr>
          <p:cNvPr id="148" name="Connector: Elbow 147">
            <a:extLst>
              <a:ext uri="{FF2B5EF4-FFF2-40B4-BE49-F238E27FC236}">
                <a16:creationId xmlns:a16="http://schemas.microsoft.com/office/drawing/2014/main" id="{83E0D6E2-713B-49D5-9319-2CB2B05C3387}"/>
              </a:ext>
            </a:extLst>
          </p:cNvPr>
          <p:cNvCxnSpPr>
            <a:cxnSpLocks/>
            <a:stCxn id="147" idx="3"/>
            <a:endCxn id="135" idx="1"/>
          </p:cNvCxnSpPr>
          <p:nvPr/>
        </p:nvCxnSpPr>
        <p:spPr>
          <a:xfrm flipV="1">
            <a:off x="8455054" y="3162018"/>
            <a:ext cx="3127346"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Folded Corner 152">
            <a:extLst>
              <a:ext uri="{FF2B5EF4-FFF2-40B4-BE49-F238E27FC236}">
                <a16:creationId xmlns:a16="http://schemas.microsoft.com/office/drawing/2014/main" id="{DD62B33D-70D5-4F03-AA66-7EA052D0AB5A}"/>
              </a:ext>
            </a:extLst>
          </p:cNvPr>
          <p:cNvSpPr/>
          <p:nvPr/>
        </p:nvSpPr>
        <p:spPr>
          <a:xfrm>
            <a:off x="10781552" y="3610946"/>
            <a:ext cx="901584" cy="985327"/>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000" dirty="0">
                <a:solidFill>
                  <a:schemeClr val="accent4">
                    <a:lumMod val="75000"/>
                  </a:schemeClr>
                </a:solidFill>
              </a:rPr>
              <a:t>Materialization</a:t>
            </a:r>
          </a:p>
          <a:p>
            <a:pPr algn="ctr"/>
            <a:r>
              <a:rPr lang="en-US" sz="1000" dirty="0">
                <a:solidFill>
                  <a:schemeClr val="accent4">
                    <a:lumMod val="75000"/>
                  </a:schemeClr>
                </a:solidFill>
              </a:rPr>
              <a:t> State Context Management</a:t>
            </a:r>
          </a:p>
        </p:txBody>
      </p:sp>
      <p:sp>
        <p:nvSpPr>
          <p:cNvPr id="156" name="Flowchart: Direct Access Storage 155">
            <a:extLst>
              <a:ext uri="{FF2B5EF4-FFF2-40B4-BE49-F238E27FC236}">
                <a16:creationId xmlns:a16="http://schemas.microsoft.com/office/drawing/2014/main" id="{3D9DD3F0-7A38-414F-A05F-495960DA0304}"/>
              </a:ext>
            </a:extLst>
          </p:cNvPr>
          <p:cNvSpPr/>
          <p:nvPr/>
        </p:nvSpPr>
        <p:spPr>
          <a:xfrm>
            <a:off x="11609591" y="5678424"/>
            <a:ext cx="553896" cy="188056"/>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57" name="TextBox 156">
            <a:extLst>
              <a:ext uri="{FF2B5EF4-FFF2-40B4-BE49-F238E27FC236}">
                <a16:creationId xmlns:a16="http://schemas.microsoft.com/office/drawing/2014/main" id="{2A57C789-2874-4359-B6DD-EF109DB4FDDB}"/>
              </a:ext>
            </a:extLst>
          </p:cNvPr>
          <p:cNvSpPr txBox="1"/>
          <p:nvPr/>
        </p:nvSpPr>
        <p:spPr>
          <a:xfrm>
            <a:off x="11243832" y="2667000"/>
            <a:ext cx="981934"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Control Channel</a:t>
            </a:r>
          </a:p>
        </p:txBody>
      </p:sp>
      <p:sp>
        <p:nvSpPr>
          <p:cNvPr id="158" name="TextBox 157">
            <a:extLst>
              <a:ext uri="{FF2B5EF4-FFF2-40B4-BE49-F238E27FC236}">
                <a16:creationId xmlns:a16="http://schemas.microsoft.com/office/drawing/2014/main" id="{983EE718-0189-4E45-BA0E-72A019BCC7E8}"/>
              </a:ext>
            </a:extLst>
          </p:cNvPr>
          <p:cNvSpPr txBox="1"/>
          <p:nvPr/>
        </p:nvSpPr>
        <p:spPr>
          <a:xfrm>
            <a:off x="10471294" y="4993854"/>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85000"/>
                    <a:lumOff val="15000"/>
                  </a:schemeClr>
                </a:solidFill>
                <a:latin typeface="+mj-lt"/>
              </a:rPr>
              <a:t>Materialization-&lt;Service 1&gt;</a:t>
            </a:r>
          </a:p>
        </p:txBody>
      </p:sp>
      <p:cxnSp>
        <p:nvCxnSpPr>
          <p:cNvPr id="162" name="Connector: Elbow 161">
            <a:extLst>
              <a:ext uri="{FF2B5EF4-FFF2-40B4-BE49-F238E27FC236}">
                <a16:creationId xmlns:a16="http://schemas.microsoft.com/office/drawing/2014/main" id="{3DA4B0DA-B17D-41A9-B69B-C7D6CDCE99F1}"/>
              </a:ext>
            </a:extLst>
          </p:cNvPr>
          <p:cNvCxnSpPr>
            <a:cxnSpLocks/>
            <a:stCxn id="134" idx="2"/>
            <a:endCxn id="135" idx="1"/>
          </p:cNvCxnSpPr>
          <p:nvPr/>
        </p:nvCxnSpPr>
        <p:spPr>
          <a:xfrm rot="16200000" flipH="1">
            <a:off x="10825588" y="2405205"/>
            <a:ext cx="1059405" cy="454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CC0782A5-4A2F-4AA9-9003-C6C4A024AAC4}"/>
              </a:ext>
            </a:extLst>
          </p:cNvPr>
          <p:cNvCxnSpPr>
            <a:cxnSpLocks/>
            <a:stCxn id="114" idx="3"/>
            <a:endCxn id="118" idx="1"/>
          </p:cNvCxnSpPr>
          <p:nvPr/>
        </p:nvCxnSpPr>
        <p:spPr>
          <a:xfrm>
            <a:off x="6934200" y="4769284"/>
            <a:ext cx="304800" cy="355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48066994-E369-44F1-9084-968BE69D9492}"/>
              </a:ext>
            </a:extLst>
          </p:cNvPr>
          <p:cNvCxnSpPr>
            <a:cxnSpLocks/>
            <a:stCxn id="118" idx="3"/>
            <a:endCxn id="129" idx="1"/>
          </p:cNvCxnSpPr>
          <p:nvPr/>
        </p:nvCxnSpPr>
        <p:spPr>
          <a:xfrm>
            <a:off x="8382000" y="4772840"/>
            <a:ext cx="304800" cy="8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AF7D54E1-3D8C-47AD-8162-CEC876B134E4}"/>
              </a:ext>
            </a:extLst>
          </p:cNvPr>
          <p:cNvCxnSpPr>
            <a:cxnSpLocks/>
            <a:stCxn id="129" idx="2"/>
            <a:endCxn id="152" idx="0"/>
          </p:cNvCxnSpPr>
          <p:nvPr/>
        </p:nvCxnSpPr>
        <p:spPr>
          <a:xfrm rot="16200000" flipH="1">
            <a:off x="9175369" y="5280614"/>
            <a:ext cx="254255" cy="49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6FEE3610-BEF7-47EF-9A48-BCA7401377C8}"/>
              </a:ext>
            </a:extLst>
          </p:cNvPr>
          <p:cNvCxnSpPr>
            <a:cxnSpLocks/>
            <a:stCxn id="152" idx="3"/>
            <a:endCxn id="155" idx="1"/>
          </p:cNvCxnSpPr>
          <p:nvPr/>
        </p:nvCxnSpPr>
        <p:spPr>
          <a:xfrm>
            <a:off x="9918192" y="5772873"/>
            <a:ext cx="265176"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529F74B2-4F38-423F-A35B-06ECB5E3CD87}"/>
              </a:ext>
            </a:extLst>
          </p:cNvPr>
          <p:cNvCxnSpPr>
            <a:cxnSpLocks/>
            <a:stCxn id="62" idx="4"/>
            <a:endCxn id="142" idx="1"/>
          </p:cNvCxnSpPr>
          <p:nvPr/>
        </p:nvCxnSpPr>
        <p:spPr>
          <a:xfrm>
            <a:off x="2158325" y="1467842"/>
            <a:ext cx="234438" cy="16944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459457D5-9360-4502-90B2-98FC88ECC090}"/>
              </a:ext>
            </a:extLst>
          </p:cNvPr>
          <p:cNvCxnSpPr>
            <a:cxnSpLocks/>
            <a:stCxn id="144" idx="3"/>
            <a:endCxn id="147" idx="1"/>
          </p:cNvCxnSpPr>
          <p:nvPr/>
        </p:nvCxnSpPr>
        <p:spPr>
          <a:xfrm flipV="1">
            <a:off x="6737340" y="3162019"/>
            <a:ext cx="444117" cy="26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930EDEF5-CF6D-4F3F-A9A6-D1B47769A589}"/>
              </a:ext>
            </a:extLst>
          </p:cNvPr>
          <p:cNvCxnSpPr>
            <a:cxnSpLocks/>
            <a:stCxn id="143" idx="3"/>
            <a:endCxn id="144" idx="1"/>
          </p:cNvCxnSpPr>
          <p:nvPr/>
        </p:nvCxnSpPr>
        <p:spPr>
          <a:xfrm flipV="1">
            <a:off x="5143500" y="3164717"/>
            <a:ext cx="367363" cy="6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129FA08C-ACB4-4DB5-BEE4-E00ED7C665AB}"/>
              </a:ext>
            </a:extLst>
          </p:cNvPr>
          <p:cNvCxnSpPr>
            <a:cxnSpLocks/>
            <a:stCxn id="142" idx="3"/>
            <a:endCxn id="143" idx="1"/>
          </p:cNvCxnSpPr>
          <p:nvPr/>
        </p:nvCxnSpPr>
        <p:spPr>
          <a:xfrm>
            <a:off x="3629748" y="3162280"/>
            <a:ext cx="303870" cy="30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68450213-715A-4AA6-8114-3AAED6148FFA}"/>
              </a:ext>
            </a:extLst>
          </p:cNvPr>
          <p:cNvCxnSpPr>
            <a:cxnSpLocks/>
            <a:stCxn id="155" idx="3"/>
            <a:endCxn id="156" idx="1"/>
          </p:cNvCxnSpPr>
          <p:nvPr/>
        </p:nvCxnSpPr>
        <p:spPr>
          <a:xfrm flipV="1">
            <a:off x="11260973" y="5772452"/>
            <a:ext cx="348618" cy="4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B4A0269B-C3E1-4DE7-B0F4-A683BA8B5CB2}"/>
              </a:ext>
            </a:extLst>
          </p:cNvPr>
          <p:cNvSpPr/>
          <p:nvPr/>
        </p:nvSpPr>
        <p:spPr>
          <a:xfrm>
            <a:off x="7306056" y="4487689"/>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18" name="Rectangle 117">
            <a:extLst>
              <a:ext uri="{FF2B5EF4-FFF2-40B4-BE49-F238E27FC236}">
                <a16:creationId xmlns:a16="http://schemas.microsoft.com/office/drawing/2014/main" id="{8D535F48-B8EC-41A4-9446-B414968D399F}"/>
              </a:ext>
            </a:extLst>
          </p:cNvPr>
          <p:cNvSpPr/>
          <p:nvPr/>
        </p:nvSpPr>
        <p:spPr>
          <a:xfrm>
            <a:off x="7239000" y="4399297"/>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Create &amp; Instantiate</a:t>
            </a:r>
          </a:p>
          <a:p>
            <a:pPr algn="ctr"/>
            <a:r>
              <a:rPr lang="en-US" sz="1200" dirty="0">
                <a:solidFill>
                  <a:schemeClr val="tx1">
                    <a:lumMod val="85000"/>
                    <a:lumOff val="15000"/>
                  </a:schemeClr>
                </a:solidFill>
              </a:rPr>
              <a:t>Document</a:t>
            </a:r>
          </a:p>
        </p:txBody>
      </p:sp>
      <p:sp>
        <p:nvSpPr>
          <p:cNvPr id="210" name="Rectangle 209">
            <a:extLst>
              <a:ext uri="{FF2B5EF4-FFF2-40B4-BE49-F238E27FC236}">
                <a16:creationId xmlns:a16="http://schemas.microsoft.com/office/drawing/2014/main" id="{C31C4EA3-DBB7-4180-8CA9-58A5E7C58DF2}"/>
              </a:ext>
            </a:extLst>
          </p:cNvPr>
          <p:cNvSpPr/>
          <p:nvPr/>
        </p:nvSpPr>
        <p:spPr>
          <a:xfrm>
            <a:off x="8768064" y="4482299"/>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29" name="Rectangle 128">
            <a:extLst>
              <a:ext uri="{FF2B5EF4-FFF2-40B4-BE49-F238E27FC236}">
                <a16:creationId xmlns:a16="http://schemas.microsoft.com/office/drawing/2014/main" id="{19772F80-1F0A-45B4-85FC-847DAECBC15E}"/>
              </a:ext>
            </a:extLst>
          </p:cNvPr>
          <p:cNvSpPr/>
          <p:nvPr/>
        </p:nvSpPr>
        <p:spPr>
          <a:xfrm>
            <a:off x="8686800" y="4391449"/>
            <a:ext cx="1226477" cy="76449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Materialization Processing </a:t>
            </a:r>
          </a:p>
          <a:p>
            <a:pPr algn="ctr"/>
            <a:r>
              <a:rPr lang="en-US" sz="1200" dirty="0">
                <a:solidFill>
                  <a:schemeClr val="tx1">
                    <a:lumMod val="85000"/>
                    <a:lumOff val="15000"/>
                  </a:schemeClr>
                </a:solidFill>
              </a:rPr>
              <a:t>Rules</a:t>
            </a:r>
          </a:p>
        </p:txBody>
      </p:sp>
      <p:sp>
        <p:nvSpPr>
          <p:cNvPr id="215" name="Rectangle 214">
            <a:extLst>
              <a:ext uri="{FF2B5EF4-FFF2-40B4-BE49-F238E27FC236}">
                <a16:creationId xmlns:a16="http://schemas.microsoft.com/office/drawing/2014/main" id="{C2A1E0EA-08E2-4C19-BD84-0C370F81D40B}"/>
              </a:ext>
            </a:extLst>
          </p:cNvPr>
          <p:cNvSpPr/>
          <p:nvPr/>
        </p:nvSpPr>
        <p:spPr>
          <a:xfrm>
            <a:off x="8653936" y="3343252"/>
            <a:ext cx="1448213" cy="65332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Cleanup</a:t>
            </a:r>
          </a:p>
          <a:p>
            <a:pPr algn="ctr"/>
            <a:r>
              <a:rPr lang="en-US" sz="1200" dirty="0">
                <a:solidFill>
                  <a:schemeClr val="tx1">
                    <a:lumMod val="85000"/>
                    <a:lumOff val="15000"/>
                  </a:schemeClr>
                </a:solidFill>
              </a:rPr>
              <a:t>Materialization</a:t>
            </a:r>
          </a:p>
          <a:p>
            <a:pPr algn="ctr"/>
            <a:r>
              <a:rPr lang="en-US" sz="1200" dirty="0">
                <a:solidFill>
                  <a:schemeClr val="tx1">
                    <a:lumMod val="85000"/>
                    <a:lumOff val="15000"/>
                  </a:schemeClr>
                </a:solidFill>
              </a:rPr>
              <a:t>Transaction Context</a:t>
            </a:r>
          </a:p>
        </p:txBody>
      </p:sp>
      <p:cxnSp>
        <p:nvCxnSpPr>
          <p:cNvPr id="216" name="Connector: Elbow 215">
            <a:extLst>
              <a:ext uri="{FF2B5EF4-FFF2-40B4-BE49-F238E27FC236}">
                <a16:creationId xmlns:a16="http://schemas.microsoft.com/office/drawing/2014/main" id="{DF3234E6-A1D6-4117-A015-A29201F6403E}"/>
              </a:ext>
            </a:extLst>
          </p:cNvPr>
          <p:cNvCxnSpPr>
            <a:cxnSpLocks/>
            <a:stCxn id="147" idx="2"/>
            <a:endCxn id="215" idx="1"/>
          </p:cNvCxnSpPr>
          <p:nvPr/>
        </p:nvCxnSpPr>
        <p:spPr>
          <a:xfrm rot="16200000" flipH="1">
            <a:off x="8152056" y="3168031"/>
            <a:ext cx="168081" cy="8356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Rectangle 236">
            <a:extLst>
              <a:ext uri="{FF2B5EF4-FFF2-40B4-BE49-F238E27FC236}">
                <a16:creationId xmlns:a16="http://schemas.microsoft.com/office/drawing/2014/main" id="{C8496591-268F-496B-B8D4-54431EF2E1B1}"/>
              </a:ext>
            </a:extLst>
          </p:cNvPr>
          <p:cNvSpPr/>
          <p:nvPr/>
        </p:nvSpPr>
        <p:spPr>
          <a:xfrm>
            <a:off x="8771864" y="5503807"/>
            <a:ext cx="1226477"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52" name="Rectangle 151">
            <a:extLst>
              <a:ext uri="{FF2B5EF4-FFF2-40B4-BE49-F238E27FC236}">
                <a16:creationId xmlns:a16="http://schemas.microsoft.com/office/drawing/2014/main" id="{6ADC30D0-F69D-47DB-8673-7B27B3520B39}"/>
              </a:ext>
            </a:extLst>
          </p:cNvPr>
          <p:cNvSpPr/>
          <p:nvPr/>
        </p:nvSpPr>
        <p:spPr>
          <a:xfrm>
            <a:off x="8691715" y="5410200"/>
            <a:ext cx="1226477"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Update</a:t>
            </a:r>
          </a:p>
          <a:p>
            <a:pPr algn="ctr"/>
            <a:r>
              <a:rPr lang="en-US" sz="1200" dirty="0">
                <a:solidFill>
                  <a:schemeClr val="tx1">
                    <a:lumMod val="85000"/>
                    <a:lumOff val="15000"/>
                  </a:schemeClr>
                </a:solidFill>
              </a:rPr>
              <a:t>Shared State</a:t>
            </a:r>
          </a:p>
          <a:p>
            <a:pPr algn="ctr"/>
            <a:r>
              <a:rPr lang="en-US" sz="1200" dirty="0">
                <a:solidFill>
                  <a:schemeClr val="tx1">
                    <a:lumMod val="85000"/>
                    <a:lumOff val="15000"/>
                  </a:schemeClr>
                </a:solidFill>
              </a:rPr>
              <a:t>&amp; Context</a:t>
            </a:r>
          </a:p>
        </p:txBody>
      </p:sp>
      <p:sp>
        <p:nvSpPr>
          <p:cNvPr id="238" name="Rectangle 237">
            <a:extLst>
              <a:ext uri="{FF2B5EF4-FFF2-40B4-BE49-F238E27FC236}">
                <a16:creationId xmlns:a16="http://schemas.microsoft.com/office/drawing/2014/main" id="{412B5B72-FD4C-4491-905B-E33F19DD2B65}"/>
              </a:ext>
            </a:extLst>
          </p:cNvPr>
          <p:cNvSpPr/>
          <p:nvPr/>
        </p:nvSpPr>
        <p:spPr>
          <a:xfrm>
            <a:off x="10261917" y="5488772"/>
            <a:ext cx="1077605"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55" name="Rectangle 154">
            <a:extLst>
              <a:ext uri="{FF2B5EF4-FFF2-40B4-BE49-F238E27FC236}">
                <a16:creationId xmlns:a16="http://schemas.microsoft.com/office/drawing/2014/main" id="{7F319FA9-CC7F-4949-82C1-C80D34A8B33F}"/>
              </a:ext>
            </a:extLst>
          </p:cNvPr>
          <p:cNvSpPr/>
          <p:nvPr/>
        </p:nvSpPr>
        <p:spPr>
          <a:xfrm>
            <a:off x="10183368" y="5410200"/>
            <a:ext cx="1077605" cy="72534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Send </a:t>
            </a:r>
          </a:p>
          <a:p>
            <a:pPr algn="ctr"/>
            <a:r>
              <a:rPr lang="en-US" sz="800" b="1" dirty="0">
                <a:solidFill>
                  <a:schemeClr val="tx1">
                    <a:lumMod val="85000"/>
                    <a:lumOff val="15000"/>
                  </a:schemeClr>
                </a:solidFill>
              </a:rPr>
              <a:t>MATERIALIZAION</a:t>
            </a:r>
          </a:p>
          <a:p>
            <a:pPr algn="ctr"/>
            <a:r>
              <a:rPr lang="en-US" sz="1200" dirty="0">
                <a:solidFill>
                  <a:schemeClr val="tx1">
                    <a:lumMod val="85000"/>
                    <a:lumOff val="15000"/>
                  </a:schemeClr>
                </a:solidFill>
              </a:rPr>
              <a:t>Record</a:t>
            </a:r>
          </a:p>
        </p:txBody>
      </p:sp>
      <p:sp>
        <p:nvSpPr>
          <p:cNvPr id="239" name="Rectangle 238">
            <a:extLst>
              <a:ext uri="{FF2B5EF4-FFF2-40B4-BE49-F238E27FC236}">
                <a16:creationId xmlns:a16="http://schemas.microsoft.com/office/drawing/2014/main" id="{6DF99A9F-92AE-4680-A783-B73BAC0C8448}"/>
              </a:ext>
            </a:extLst>
          </p:cNvPr>
          <p:cNvSpPr/>
          <p:nvPr/>
        </p:nvSpPr>
        <p:spPr>
          <a:xfrm>
            <a:off x="5849534" y="4477646"/>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85000"/>
                  <a:lumOff val="15000"/>
                </a:schemeClr>
              </a:solidFill>
            </a:endParaRPr>
          </a:p>
        </p:txBody>
      </p:sp>
      <p:sp>
        <p:nvSpPr>
          <p:cNvPr id="114" name="Rectangle 113">
            <a:extLst>
              <a:ext uri="{FF2B5EF4-FFF2-40B4-BE49-F238E27FC236}">
                <a16:creationId xmlns:a16="http://schemas.microsoft.com/office/drawing/2014/main" id="{894C2C94-23C8-430C-A361-4ECB6ABE7DBF}"/>
              </a:ext>
            </a:extLst>
          </p:cNvPr>
          <p:cNvSpPr/>
          <p:nvPr/>
        </p:nvSpPr>
        <p:spPr>
          <a:xfrm>
            <a:off x="5791200" y="4395741"/>
            <a:ext cx="1143000" cy="747086"/>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85000"/>
                    <a:lumOff val="15000"/>
                  </a:schemeClr>
                </a:solidFill>
              </a:rPr>
              <a:t>Correlate</a:t>
            </a:r>
          </a:p>
          <a:p>
            <a:pPr algn="ctr"/>
            <a:r>
              <a:rPr lang="en-US" sz="800" b="1" dirty="0">
                <a:solidFill>
                  <a:schemeClr val="tx1">
                    <a:lumMod val="85000"/>
                    <a:lumOff val="15000"/>
                  </a:schemeClr>
                </a:solidFill>
              </a:rPr>
              <a:t>HARMONIZATION</a:t>
            </a:r>
          </a:p>
          <a:p>
            <a:pPr algn="ctr"/>
            <a:r>
              <a:rPr lang="en-US" sz="800" dirty="0">
                <a:solidFill>
                  <a:schemeClr val="tx1">
                    <a:lumMod val="85000"/>
                    <a:lumOff val="15000"/>
                  </a:schemeClr>
                </a:solidFill>
              </a:rPr>
              <a:t>(Key)</a:t>
            </a:r>
          </a:p>
          <a:p>
            <a:pPr algn="ctr"/>
            <a:r>
              <a:rPr lang="en-US" sz="1200" dirty="0">
                <a:solidFill>
                  <a:schemeClr val="tx1">
                    <a:lumMod val="85000"/>
                    <a:lumOff val="15000"/>
                  </a:schemeClr>
                </a:solidFill>
              </a:rPr>
              <a:t>Record</a:t>
            </a:r>
          </a:p>
        </p:txBody>
      </p:sp>
      <p:cxnSp>
        <p:nvCxnSpPr>
          <p:cNvPr id="82" name="Straight Arrow Connector 81">
            <a:extLst>
              <a:ext uri="{FF2B5EF4-FFF2-40B4-BE49-F238E27FC236}">
                <a16:creationId xmlns:a16="http://schemas.microsoft.com/office/drawing/2014/main" id="{A487C7BA-315C-4171-826B-EC43F6B604EF}"/>
              </a:ext>
            </a:extLst>
          </p:cNvPr>
          <p:cNvCxnSpPr>
            <a:cxnSpLocks/>
            <a:stCxn id="31" idx="3"/>
            <a:endCxn id="32" idx="1"/>
          </p:cNvCxnSpPr>
          <p:nvPr/>
        </p:nvCxnSpPr>
        <p:spPr>
          <a:xfrm flipV="1">
            <a:off x="8760394" y="1446402"/>
            <a:ext cx="182929" cy="9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83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ma14="http://schemas.microsoft.com/office/mac/drawingml/2011/main" xmlns=""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Materialization Service &amp; Data Store Context</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96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Materialization Data Store Context</a:t>
            </a:r>
          </a:p>
        </p:txBody>
      </p:sp>
      <p:sp>
        <p:nvSpPr>
          <p:cNvPr id="8" name="Rectangle 7">
            <a:extLst>
              <a:ext uri="{FF2B5EF4-FFF2-40B4-BE49-F238E27FC236}">
                <a16:creationId xmlns:a16="http://schemas.microsoft.com/office/drawing/2014/main" id="{85AE48AE-9517-644A-8F8B-97693A36B0B4}"/>
              </a:ext>
            </a:extLst>
          </p:cNvPr>
          <p:cNvSpPr/>
          <p:nvPr/>
        </p:nvSpPr>
        <p:spPr>
          <a:xfrm>
            <a:off x="331694" y="762000"/>
            <a:ext cx="11125200" cy="5713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sz="1400" b="1" dirty="0">
                <a:solidFill>
                  <a:schemeClr val="tx1">
                    <a:lumMod val="65000"/>
                    <a:lumOff val="35000"/>
                  </a:schemeClr>
                </a:solidFill>
              </a:rPr>
              <a:t>Collection Level Metadata</a:t>
            </a:r>
            <a:r>
              <a:rPr lang="en-US" sz="1400" dirty="0">
                <a:solidFill>
                  <a:schemeClr val="tx1">
                    <a:lumMod val="65000"/>
                    <a:lumOff val="35000"/>
                  </a:schemeClr>
                </a:solidFill>
              </a:rPr>
              <a:t>: </a:t>
            </a:r>
          </a:p>
          <a:p>
            <a:pPr algn="just">
              <a:spcBef>
                <a:spcPts val="600"/>
              </a:spcBef>
              <a:spcAft>
                <a:spcPts val="1200"/>
              </a:spcAft>
              <a:buSzPct val="90000"/>
            </a:pPr>
            <a:r>
              <a:rPr lang="en-US" sz="1200" dirty="0">
                <a:solidFill>
                  <a:schemeClr val="tx1">
                    <a:lumMod val="65000"/>
                    <a:lumOff val="35000"/>
                  </a:schemeClr>
                </a:solidFill>
              </a:rPr>
              <a:t>Context Schema ID</a:t>
            </a:r>
          </a:p>
          <a:p>
            <a:pPr algn="just">
              <a:spcBef>
                <a:spcPts val="600"/>
              </a:spcBef>
              <a:spcAft>
                <a:spcPts val="1200"/>
              </a:spcAft>
              <a:buSzPct val="90000"/>
            </a:pPr>
            <a:r>
              <a:rPr lang="en-US" sz="1200" dirty="0">
                <a:solidFill>
                  <a:schemeClr val="tx1">
                    <a:lumMod val="65000"/>
                    <a:lumOff val="35000"/>
                  </a:schemeClr>
                </a:solidFill>
              </a:rPr>
              <a:t>Processing Pipeline ID, Processing Stage ID</a:t>
            </a:r>
          </a:p>
          <a:p>
            <a:pPr algn="just">
              <a:spcBef>
                <a:spcPts val="600"/>
              </a:spcBef>
              <a:spcAft>
                <a:spcPts val="1200"/>
              </a:spcAft>
              <a:buSzPct val="90000"/>
            </a:pPr>
            <a:r>
              <a:rPr lang="en-US" sz="1200" dirty="0">
                <a:solidFill>
                  <a:schemeClr val="tx1">
                    <a:lumMod val="65000"/>
                    <a:lumOff val="35000"/>
                  </a:schemeClr>
                </a:solidFill>
              </a:rPr>
              <a:t>Transaction ID, Transaction Start Time, Transaction End Time, Materialization Collection Instance Version</a:t>
            </a:r>
          </a:p>
          <a:p>
            <a:pPr algn="just">
              <a:spcBef>
                <a:spcPts val="600"/>
              </a:spcBef>
              <a:spcAft>
                <a:spcPts val="1200"/>
              </a:spcAft>
              <a:buSzPct val="90000"/>
            </a:pPr>
            <a:r>
              <a:rPr lang="en-US" sz="1200" dirty="0">
                <a:solidFill>
                  <a:schemeClr val="tx1">
                    <a:lumMod val="65000"/>
                    <a:lumOff val="35000"/>
                  </a:schemeClr>
                </a:solidFill>
              </a:rPr>
              <a:t>List of Data Sink ID &amp; Data Sink Interface ID, Delivery Information Group ID</a:t>
            </a:r>
          </a:p>
          <a:p>
            <a:pPr algn="just">
              <a:spcBef>
                <a:spcPts val="600"/>
              </a:spcBef>
              <a:spcAft>
                <a:spcPts val="1200"/>
              </a:spcAft>
              <a:buSzPct val="90000"/>
            </a:pPr>
            <a:r>
              <a:rPr lang="en-US" sz="1200" dirty="0">
                <a:solidFill>
                  <a:schemeClr val="tx1">
                    <a:lumMod val="65000"/>
                    <a:lumOff val="35000"/>
                  </a:schemeClr>
                </a:solidFill>
              </a:rPr>
              <a:t>List of Harmonization Information (Collection Name, Metadata Collection Name, Collection Version)</a:t>
            </a:r>
          </a:p>
          <a:p>
            <a:pPr algn="just">
              <a:spcBef>
                <a:spcPts val="600"/>
              </a:spcBef>
              <a:spcAft>
                <a:spcPts val="1200"/>
              </a:spcAft>
              <a:buSzPct val="90000"/>
            </a:pPr>
            <a:r>
              <a:rPr lang="en-US" sz="1200" dirty="0">
                <a:solidFill>
                  <a:schemeClr val="tx1">
                    <a:lumMod val="65000"/>
                    <a:lumOff val="35000"/>
                  </a:schemeClr>
                </a:solidFill>
              </a:rPr>
              <a:t>Contributed Harmonization Context List</a:t>
            </a:r>
          </a:p>
          <a:p>
            <a:pPr algn="just">
              <a:spcBef>
                <a:spcPts val="600"/>
              </a:spcBef>
              <a:spcAft>
                <a:spcPts val="1200"/>
              </a:spcAft>
              <a:buSzPct val="90000"/>
            </a:pPr>
            <a:r>
              <a:rPr lang="en-US" sz="1400" b="1" dirty="0">
                <a:solidFill>
                  <a:schemeClr val="tx1">
                    <a:lumMod val="65000"/>
                    <a:lumOff val="35000"/>
                  </a:schemeClr>
                </a:solidFill>
              </a:rPr>
              <a:t>Per Document Metadata: </a:t>
            </a:r>
          </a:p>
          <a:p>
            <a:pPr lvl="0" algn="just">
              <a:spcBef>
                <a:spcPts val="600"/>
              </a:spcBef>
              <a:spcAft>
                <a:spcPts val="1200"/>
              </a:spcAft>
              <a:buSzPct val="90000"/>
            </a:pPr>
            <a:r>
              <a:rPr lang="en-US" sz="1200" dirty="0">
                <a:solidFill>
                  <a:prstClr val="black">
                    <a:lumMod val="65000"/>
                    <a:lumOff val="35000"/>
                  </a:prstClr>
                </a:solidFill>
              </a:rPr>
              <a:t>Context Schema ID</a:t>
            </a:r>
          </a:p>
          <a:p>
            <a:pPr lvl="0" algn="just">
              <a:spcBef>
                <a:spcPts val="600"/>
              </a:spcBef>
              <a:spcAft>
                <a:spcPts val="1200"/>
              </a:spcAft>
              <a:buSzPct val="90000"/>
            </a:pPr>
            <a:r>
              <a:rPr lang="en-US" sz="1200" dirty="0">
                <a:solidFill>
                  <a:prstClr val="black">
                    <a:lumMod val="65000"/>
                    <a:lumOff val="35000"/>
                  </a:prstClr>
                </a:solidFill>
              </a:rPr>
              <a:t>Processing Pipeline ID, Processing Stage ID</a:t>
            </a:r>
          </a:p>
          <a:p>
            <a:pPr lvl="0" algn="just">
              <a:spcBef>
                <a:spcPts val="600"/>
              </a:spcBef>
              <a:spcAft>
                <a:spcPts val="1200"/>
              </a:spcAft>
              <a:buSzPct val="90000"/>
            </a:pPr>
            <a:r>
              <a:rPr lang="en-US" sz="1200" dirty="0">
                <a:solidFill>
                  <a:prstClr val="black">
                    <a:lumMod val="65000"/>
                    <a:lumOff val="35000"/>
                  </a:prstClr>
                </a:solidFill>
              </a:rPr>
              <a:t>Transaction ID, Transaction Start Time, Transaction End Time, Materialization Collection Instance Version</a:t>
            </a:r>
          </a:p>
          <a:p>
            <a:pPr lvl="0" algn="just">
              <a:spcBef>
                <a:spcPts val="600"/>
              </a:spcBef>
              <a:spcAft>
                <a:spcPts val="1200"/>
              </a:spcAft>
              <a:buSzPct val="90000"/>
            </a:pPr>
            <a:r>
              <a:rPr lang="en-US" sz="1200" dirty="0">
                <a:solidFill>
                  <a:prstClr val="black">
                    <a:lumMod val="65000"/>
                    <a:lumOff val="35000"/>
                  </a:prstClr>
                </a:solidFill>
              </a:rPr>
              <a:t>List of Data Sink ID &amp; Data Sink Interface ID, Delivery Information Group ID</a:t>
            </a:r>
          </a:p>
          <a:p>
            <a:pPr lvl="0" algn="just">
              <a:spcBef>
                <a:spcPts val="600"/>
              </a:spcBef>
              <a:spcAft>
                <a:spcPts val="1200"/>
              </a:spcAft>
              <a:buSzPct val="90000"/>
            </a:pPr>
            <a:r>
              <a:rPr lang="en-US" sz="1200" dirty="0">
                <a:solidFill>
                  <a:prstClr val="black">
                    <a:lumMod val="65000"/>
                    <a:lumOff val="35000"/>
                  </a:prstClr>
                </a:solidFill>
              </a:rPr>
              <a:t>List of Harmonization Information (Collection Name, Metadata Collection Name, Collection Version)</a:t>
            </a:r>
          </a:p>
          <a:p>
            <a:pPr lvl="0" algn="just">
              <a:spcBef>
                <a:spcPts val="600"/>
              </a:spcBef>
              <a:spcAft>
                <a:spcPts val="1200"/>
              </a:spcAft>
              <a:buSzPct val="90000"/>
            </a:pPr>
            <a:r>
              <a:rPr lang="en-US" sz="1200" dirty="0">
                <a:solidFill>
                  <a:prstClr val="black">
                    <a:lumMod val="65000"/>
                    <a:lumOff val="35000"/>
                  </a:prstClr>
                </a:solidFill>
              </a:rPr>
              <a:t>Contributed Harmonization Context List</a:t>
            </a:r>
          </a:p>
          <a:p>
            <a:pPr algn="just">
              <a:spcBef>
                <a:spcPts val="600"/>
              </a:spcBef>
              <a:spcAft>
                <a:spcPts val="1200"/>
              </a:spcAft>
              <a:buSzPct val="90000"/>
            </a:pP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1684582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Materialization 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1736443305"/>
              </p:ext>
            </p:extLst>
          </p:nvPr>
        </p:nvGraphicFramePr>
        <p:xfrm>
          <a:off x="468191" y="1119996"/>
          <a:ext cx="11255618" cy="5181600"/>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571205">
                <a:tc gridSpan="2">
                  <a:txBody>
                    <a:bodyPr/>
                    <a:lstStyle/>
                    <a:p>
                      <a:pPr algn="ctr"/>
                      <a:r>
                        <a:rPr lang="en-US" sz="1800" b="1" dirty="0">
                          <a:solidFill>
                            <a:schemeClr val="bg1"/>
                          </a:solidFill>
                        </a:rPr>
                        <a:t>Common Context</a:t>
                      </a:r>
                    </a:p>
                    <a:p>
                      <a:pPr algn="ctr"/>
                      <a:r>
                        <a:rPr lang="en-US" sz="1200" b="1" dirty="0">
                          <a:solidFill>
                            <a:schemeClr val="bg1"/>
                          </a:solidFill>
                        </a:rPr>
                        <a:t>Per Transaction Scope Within Materialization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538948170"/>
                  </a:ext>
                </a:extLst>
              </a:tr>
              <a:tr h="533749">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Context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Schema Identifying the materialization context object. This should represent the </a:t>
                      </a:r>
                      <a:r>
                        <a:rPr lang="en-US" sz="1400" b="1" i="0" u="none" strike="noStrike" kern="1200" dirty="0">
                          <a:solidFill>
                            <a:schemeClr val="tx2">
                              <a:lumMod val="60000"/>
                              <a:lumOff val="40000"/>
                            </a:schemeClr>
                          </a:solidFill>
                          <a:effectLst/>
                          <a:latin typeface="+mn-lt"/>
                          <a:ea typeface="+mn-ea"/>
                          <a:cs typeface="+mn-cs"/>
                        </a:rPr>
                        <a:t>schema name and version of the Materialization Context.</a:t>
                      </a: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546409">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Pipeline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ID assigned to identify the </a:t>
                      </a:r>
                      <a:r>
                        <a:rPr lang="en-US" sz="1400" b="1" i="0" u="none" strike="noStrike" kern="1200" dirty="0">
                          <a:solidFill>
                            <a:schemeClr val="tx2">
                              <a:lumMod val="60000"/>
                              <a:lumOff val="40000"/>
                            </a:schemeClr>
                          </a:solidFill>
                          <a:effectLst/>
                          <a:latin typeface="+mn-lt"/>
                          <a:ea typeface="+mn-ea"/>
                          <a:cs typeface="+mn-cs"/>
                        </a:rPr>
                        <a:t>Materialization Pipeline and  specific Materialization Logic and version.</a:t>
                      </a: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309013">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Stage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Materialization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1058135">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transaction identifier (UUID), identifying an instance of Materialization. The start of a transaction is specific to a materialization service driven by the dependent control events from harmonization pipelines flowing into the materialization pipeline. For the general common case, this is triggered by the START_HARMONIZATION control event with a new Transaction ID. Materialization transaction can also be triggered based on scheduled control timer events.</a:t>
                      </a:r>
                      <a:endParaRPr lang="en-US" sz="1400" b="1" i="0" u="none" strike="noStrike" kern="1200" dirty="0">
                        <a:solidFill>
                          <a:schemeClr val="tx2">
                            <a:lumMod val="60000"/>
                            <a:lumOff val="40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180942886"/>
                  </a:ext>
                </a:extLst>
              </a:tr>
              <a:tr h="309013">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Start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Start of the materialization transaction identified by the above Transaction ID.</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672553981"/>
                  </a:ext>
                </a:extLst>
              </a:tr>
              <a:tr h="533749">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End Time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End of the materialization transaction identified by the above Transaction ID. This is an optional attribute as the end of the materialization may not be known. It must be present for the END_MATERIALZATION control event.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222907687"/>
                  </a:ext>
                </a:extLst>
              </a:tr>
              <a:tr h="1320327">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Event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DATA – </a:t>
                      </a:r>
                      <a:r>
                        <a:rPr lang="en-US" sz="1400" b="0" i="0" u="none" strike="noStrike" kern="1200" dirty="0">
                          <a:solidFill>
                            <a:schemeClr val="tx1">
                              <a:lumMod val="65000"/>
                              <a:lumOff val="35000"/>
                            </a:schemeClr>
                          </a:solidFill>
                          <a:effectLst/>
                          <a:latin typeface="+mn-lt"/>
                          <a:ea typeface="+mn-ea"/>
                          <a:cs typeface="+mn-cs"/>
                        </a:rPr>
                        <a:t>Identifies the content as the Materialized Record</a:t>
                      </a:r>
                      <a:r>
                        <a:rPr lang="en-US" sz="1400" b="1" i="0" u="none" strike="noStrike" kern="1200" dirty="0">
                          <a:solidFill>
                            <a:schemeClr val="tx1">
                              <a:lumMod val="65000"/>
                              <a:lumOff val="35000"/>
                            </a:schemeClr>
                          </a:solidFill>
                          <a:effectLst/>
                          <a:latin typeface="+mn-lt"/>
                          <a:ea typeface="+mn-ea"/>
                          <a:cs typeface="+mn-cs"/>
                        </a:rPr>
                        <a:t>.</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START_MATERIALIZATION &amp; END_MATERIALIZATION – </a:t>
                      </a:r>
                      <a:r>
                        <a:rPr lang="en-US" sz="1400" b="0" i="0" u="none" strike="noStrike" kern="1200" dirty="0">
                          <a:solidFill>
                            <a:schemeClr val="tx1">
                              <a:lumMod val="65000"/>
                              <a:lumOff val="35000"/>
                            </a:schemeClr>
                          </a:solidFill>
                          <a:effectLst/>
                          <a:latin typeface="+mn-lt"/>
                          <a:ea typeface="+mn-ea"/>
                          <a:cs typeface="+mn-cs"/>
                        </a:rPr>
                        <a:t>Identifies a control event indicating the beginning or end of materialization.</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ERROR_MATERIALIZATION – </a:t>
                      </a:r>
                      <a:r>
                        <a:rPr lang="en-US" sz="1400" b="0" i="0" u="none" strike="noStrike" kern="1200" dirty="0">
                          <a:solidFill>
                            <a:schemeClr val="tx1">
                              <a:lumMod val="65000"/>
                              <a:lumOff val="35000"/>
                            </a:schemeClr>
                          </a:solidFill>
                          <a:effectLst/>
                          <a:latin typeface="+mn-lt"/>
                          <a:ea typeface="+mn-ea"/>
                          <a:cs typeface="+mn-cs"/>
                        </a:rPr>
                        <a:t>Indicates error in materialization processing and informs downstream processing to discard the transaction.</a:t>
                      </a: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442281"/>
                  </a:ext>
                </a:extLst>
              </a:tr>
            </a:tbl>
          </a:graphicData>
        </a:graphic>
      </p:graphicFrame>
    </p:spTree>
    <p:extLst>
      <p:ext uri="{BB962C8B-B14F-4D97-AF65-F5344CB8AC3E}">
        <p14:creationId xmlns:p14="http://schemas.microsoft.com/office/powerpoint/2010/main" val="385842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8</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Materialization Dataflow Context</a:t>
            </a:r>
          </a:p>
        </p:txBody>
      </p:sp>
      <p:graphicFrame>
        <p:nvGraphicFramePr>
          <p:cNvPr id="17" name="Table 16">
            <a:extLst>
              <a:ext uri="{FF2B5EF4-FFF2-40B4-BE49-F238E27FC236}">
                <a16:creationId xmlns:a16="http://schemas.microsoft.com/office/drawing/2014/main" id="{32A159C8-990C-4A33-89DC-9145FA086FB6}"/>
              </a:ext>
            </a:extLst>
          </p:cNvPr>
          <p:cNvGraphicFramePr>
            <a:graphicFrameLocks noGrp="1"/>
          </p:cNvGraphicFramePr>
          <p:nvPr>
            <p:extLst>
              <p:ext uri="{D42A27DB-BD31-4B8C-83A1-F6EECF244321}">
                <p14:modId xmlns:p14="http://schemas.microsoft.com/office/powerpoint/2010/main" val="1643003941"/>
              </p:ext>
            </p:extLst>
          </p:nvPr>
        </p:nvGraphicFramePr>
        <p:xfrm>
          <a:off x="479182" y="900746"/>
          <a:ext cx="11233635" cy="5574666"/>
        </p:xfrm>
        <a:graphic>
          <a:graphicData uri="http://schemas.openxmlformats.org/drawingml/2006/table">
            <a:tbl>
              <a:tblPr/>
              <a:tblGrid>
                <a:gridCol w="1079986">
                  <a:extLst>
                    <a:ext uri="{9D8B030D-6E8A-4147-A177-3AD203B41FA5}">
                      <a16:colId xmlns:a16="http://schemas.microsoft.com/office/drawing/2014/main" val="4175140713"/>
                    </a:ext>
                  </a:extLst>
                </a:gridCol>
                <a:gridCol w="2710668">
                  <a:extLst>
                    <a:ext uri="{9D8B030D-6E8A-4147-A177-3AD203B41FA5}">
                      <a16:colId xmlns:a16="http://schemas.microsoft.com/office/drawing/2014/main" val="2126762606"/>
                    </a:ext>
                  </a:extLst>
                </a:gridCol>
                <a:gridCol w="7442981">
                  <a:extLst>
                    <a:ext uri="{9D8B030D-6E8A-4147-A177-3AD203B41FA5}">
                      <a16:colId xmlns:a16="http://schemas.microsoft.com/office/drawing/2014/main" val="2995433144"/>
                    </a:ext>
                  </a:extLst>
                </a:gridCol>
              </a:tblGrid>
              <a:tr h="692574">
                <a:tc gridSpan="3">
                  <a:txBody>
                    <a:bodyPr/>
                    <a:lstStyle/>
                    <a:p>
                      <a:pPr algn="ctr"/>
                      <a:r>
                        <a:rPr lang="en-US" sz="1800" b="1" dirty="0">
                          <a:solidFill>
                            <a:schemeClr val="bg1"/>
                          </a:solidFill>
                        </a:rPr>
                        <a:t>Stage Specific Common Context</a:t>
                      </a:r>
                    </a:p>
                    <a:p>
                      <a:pPr algn="ctr"/>
                      <a:r>
                        <a:rPr lang="en-US" sz="1200" b="1" dirty="0">
                          <a:solidFill>
                            <a:schemeClr val="bg1"/>
                          </a:solidFill>
                        </a:rPr>
                        <a:t>Per Transaction Scope Within Materialization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5931434"/>
                  </a:ext>
                </a:extLst>
              </a:tr>
              <a:tr h="737991">
                <a:tc rowSpan="6">
                  <a:txBody>
                    <a:bodyPr/>
                    <a:lstStyle/>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Materialization </a:t>
                      </a:r>
                    </a:p>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Common </a:t>
                      </a:r>
                    </a:p>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Attributes</a:t>
                      </a: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Materialization Data Store Collection Name</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Name of the collection to which the materialization document needs to be written in the materialization data store.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737991">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Materialization Metadata Collection Name</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Name of the collection representing the metadata for the above materialization collection name.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375473893"/>
                  </a:ext>
                </a:extLst>
              </a:tr>
              <a:tr h="737991">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Materialization Collection Instance Version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Identifier representing the version of the materialization collection. Transaction ID can be used to represent the version.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622269143"/>
                  </a:ext>
                </a:extLst>
              </a:tr>
              <a:tr h="965064">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List of Data Sink Interface ID &amp; Data Sink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Materialization processing is specific to the Interface ID and the corresponding Data Sink application system ID. Additional interfaces can be specified for which the same materialization processing applies.</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31057408"/>
                  </a:ext>
                </a:extLst>
              </a:tr>
              <a:tr h="965064">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Delivery Interaction Group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identifier representing a set of interactions for a given instance of an interface group representing the materialization data together as a single unit of integrity. This value will be present in the egression metadata to the client.</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286371624"/>
                  </a:ext>
                </a:extLst>
              </a:tr>
              <a:tr h="737991">
                <a:tc vMerge="1">
                  <a:txBody>
                    <a:bodyPr/>
                    <a:lstStyle/>
                    <a:p>
                      <a:pPr algn="ct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List of Harmonization Information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(Optional Attribute) Harmonization Collection Name, Harmonization Metadata Collection Name &amp; Harmonization Collection Version.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637416"/>
                  </a:ext>
                </a:extLst>
              </a:tr>
            </a:tbl>
          </a:graphicData>
        </a:graphic>
      </p:graphicFrame>
    </p:spTree>
    <p:extLst>
      <p:ext uri="{BB962C8B-B14F-4D97-AF65-F5344CB8AC3E}">
        <p14:creationId xmlns:p14="http://schemas.microsoft.com/office/powerpoint/2010/main" val="212291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Materialization Service: </a:t>
            </a:r>
            <a:r>
              <a:rPr lang="en-US" dirty="0">
                <a:solidFill>
                  <a:schemeClr val="tx1">
                    <a:lumMod val="50000"/>
                    <a:lumOff val="50000"/>
                  </a:schemeClr>
                </a:solidFill>
              </a:rPr>
              <a:t>Materialization Dataflow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2950419261"/>
              </p:ext>
            </p:extLst>
          </p:nvPr>
        </p:nvGraphicFramePr>
        <p:xfrm>
          <a:off x="476250" y="990600"/>
          <a:ext cx="11255618" cy="4114800"/>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724705">
                <a:tc gridSpan="2">
                  <a:txBody>
                    <a:bodyPr/>
                    <a:lstStyle/>
                    <a:p>
                      <a:pPr algn="ctr"/>
                      <a:r>
                        <a:rPr lang="en-US" sz="1800" b="1" dirty="0">
                          <a:solidFill>
                            <a:schemeClr val="bg1"/>
                          </a:solidFill>
                        </a:rPr>
                        <a:t>Record Context</a:t>
                      </a:r>
                    </a:p>
                    <a:p>
                      <a:pPr algn="ctr"/>
                      <a:r>
                        <a:rPr lang="en-US" sz="1200" b="1" dirty="0">
                          <a:solidFill>
                            <a:schemeClr val="bg1"/>
                          </a:solidFill>
                        </a:rPr>
                        <a:t>Per Transaction Scope Within Materialization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86337"/>
                  </a:ext>
                </a:extLst>
              </a:tr>
              <a:tr h="134248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Object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business key identifying the record. This value can be derived from a single element in a record or can be composed from multiple elements in a record, but must uniquely and consistently identify the record. For materialization this may be the </a:t>
                      </a:r>
                      <a:r>
                        <a:rPr lang="en-US" sz="1400" b="1" i="0" u="none" strike="noStrike" kern="1200" dirty="0">
                          <a:solidFill>
                            <a:schemeClr val="tx2">
                              <a:lumMod val="60000"/>
                              <a:lumOff val="40000"/>
                            </a:schemeClr>
                          </a:solidFill>
                          <a:effectLst/>
                          <a:latin typeface="+mn-lt"/>
                          <a:ea typeface="+mn-ea"/>
                          <a:cs typeface="+mn-cs"/>
                        </a:rPr>
                        <a:t>business key for the </a:t>
                      </a:r>
                      <a:r>
                        <a:rPr lang="en-US" sz="1400" b="1" i="0" u="sng" strike="noStrike" kern="1200" dirty="0">
                          <a:solidFill>
                            <a:schemeClr val="tx2">
                              <a:lumMod val="60000"/>
                              <a:lumOff val="40000"/>
                            </a:schemeClr>
                          </a:solidFill>
                          <a:effectLst/>
                          <a:latin typeface="+mn-lt"/>
                          <a:ea typeface="+mn-ea"/>
                          <a:cs typeface="+mn-cs"/>
                        </a:rPr>
                        <a:t>harmonization</a:t>
                      </a:r>
                      <a:r>
                        <a:rPr lang="en-US" sz="1400" b="1" i="0" u="none" strike="noStrike" kern="1200" dirty="0">
                          <a:solidFill>
                            <a:schemeClr val="tx2">
                              <a:lumMod val="60000"/>
                              <a:lumOff val="40000"/>
                            </a:schemeClr>
                          </a:solidFill>
                          <a:effectLst/>
                          <a:latin typeface="+mn-lt"/>
                          <a:ea typeface="+mn-ea"/>
                          <a:cs typeface="+mn-cs"/>
                        </a:rPr>
                        <a:t> document collection</a:t>
                      </a:r>
                      <a:r>
                        <a:rPr lang="en-US" sz="1400" b="1" i="0" u="none" strike="noStrike" kern="1200" dirty="0">
                          <a:solidFill>
                            <a:schemeClr val="tx1">
                              <a:lumMod val="65000"/>
                              <a:lumOff val="35000"/>
                            </a:schemeClr>
                          </a:solidFill>
                          <a:effectLst/>
                          <a:latin typeface="+mn-lt"/>
                          <a:ea typeface="+mn-ea"/>
                          <a:cs typeface="+mn-cs"/>
                        </a:rPr>
                        <a:t>. For the “Lease” and “Loan” collection this is the Financial Account Number. Note that the materialized record itself may not have this specific field.</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693243">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Current Record Number</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Count or identifier of the record within the materialization process. For materialization this is not expected to be stored or carried into the materialization persistence.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677183">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Unique system assigned key identifying the record. Usage of this key can be customized specific to a particular harmonization and egression functionality.</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677183">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Schema identifying the data object or content in the current message. This should represent the schema name and version.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1485029063"/>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3995FA-66EB-4E8C-8A60-40A650FA03B2}"/>
</file>

<file path=customXml/itemProps2.xml><?xml version="1.0" encoding="utf-8"?>
<ds:datastoreItem xmlns:ds="http://schemas.openxmlformats.org/officeDocument/2006/customXml" ds:itemID="{84286F26-A953-44B8-A004-4DD60C493BAC}">
  <ds:schemaRefs>
    <ds:schemaRef ds:uri="http://schemas.microsoft.com/sharepoint/v3/contenttype/forms"/>
  </ds:schemaRefs>
</ds:datastoreItem>
</file>

<file path=customXml/itemProps3.xml><?xml version="1.0" encoding="utf-8"?>
<ds:datastoreItem xmlns:ds="http://schemas.openxmlformats.org/officeDocument/2006/customXml" ds:itemID="{63F1BE09-1D2B-4036-A4E7-400FA316704B}">
  <ds:schemaRefs>
    <ds:schemaRef ds:uri="http://schemas.microsoft.com/office/2006/documentManagement/types"/>
    <ds:schemaRef ds:uri="http://purl.org/dc/terms/"/>
    <ds:schemaRef ds:uri="73f92b23-f77b-4ce4-bcfb-6390b38399e6"/>
    <ds:schemaRef ds:uri="http://purl.org/dc/dcmitype/"/>
    <ds:schemaRef ds:uri="http://schemas.microsoft.com/office/infopath/2007/PartnerControls"/>
    <ds:schemaRef ds:uri="ce960481-c2a4-4472-96d9-c96aeeb539c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176715</TotalTime>
  <Words>1476</Words>
  <Application>Microsoft Office PowerPoint</Application>
  <PresentationFormat>Widescreen</PresentationFormat>
  <Paragraphs>177</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Rounded MT Bold</vt:lpstr>
      <vt:lpstr>Calibri</vt:lpstr>
      <vt:lpstr>Garamond</vt:lpstr>
      <vt:lpstr>Perpetua</vt:lpstr>
      <vt:lpstr>Wingdings</vt:lpstr>
      <vt:lpstr>Office Theme</vt:lpstr>
      <vt:lpstr>PowerPoint Presentation</vt:lpstr>
      <vt:lpstr>PowerPoint Presentation</vt:lpstr>
      <vt:lpstr>PowerPoint Presentation</vt:lpstr>
      <vt:lpstr>Materialization Service: Implementation Design</vt:lpstr>
      <vt:lpstr>PowerPoint Presentation</vt:lpstr>
      <vt:lpstr>Materialization Service: Materialization Data Store Context</vt:lpstr>
      <vt:lpstr>Materialization Service: Materialization Dataflow Context</vt:lpstr>
      <vt:lpstr>Materialization Service: Materialization Dataflow Context</vt:lpstr>
      <vt:lpstr>Materialization Service: Materialization Dataflow Context</vt:lpstr>
      <vt:lpstr>Materialization Service: Materialization Dataflow Context</vt:lpstr>
      <vt:lpstr>PowerPoint Presentation</vt:lpstr>
      <vt:lpstr>PowerPoint Presentation</vt:lpstr>
      <vt:lpstr>PowerPoint Presentation</vt:lpstr>
    </vt:vector>
  </TitlesOfParts>
  <Manager/>
  <Company>Steerwise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Data &amp; Integration Platform POC</dc:title>
  <dc:subject/>
  <dc:creator>Steerwise Inc.</dc:creator>
  <cp:keywords/>
  <dc:description/>
  <cp:lastModifiedBy>Sivakoumar Arumugam</cp:lastModifiedBy>
  <cp:revision>6216</cp:revision>
  <cp:lastPrinted>2016-01-15T02:10:45Z</cp:lastPrinted>
  <dcterms:created xsi:type="dcterms:W3CDTF">2006-08-16T00:00:00Z</dcterms:created>
  <dcterms:modified xsi:type="dcterms:W3CDTF">2018-11-01T16:45:27Z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